
<file path=[Content_Types].xml><?xml version="1.0" encoding="utf-8"?>
<Types xmlns="http://schemas.openxmlformats.org/package/2006/content-types"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5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81" r:id="rId10"/>
    <p:sldId id="265" r:id="rId11"/>
    <p:sldId id="283" r:id="rId12"/>
    <p:sldId id="271" r:id="rId13"/>
    <p:sldId id="272" r:id="rId14"/>
    <p:sldId id="267" r:id="rId15"/>
    <p:sldId id="268" r:id="rId16"/>
    <p:sldId id="270" r:id="rId17"/>
    <p:sldId id="273" r:id="rId18"/>
    <p:sldId id="274" r:id="rId19"/>
    <p:sldId id="276" r:id="rId20"/>
    <p:sldId id="277" r:id="rId21"/>
    <p:sldId id="279" r:id="rId22"/>
    <p:sldId id="284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99"/>
    <a:srgbClr val="FF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60" autoAdjust="0"/>
  </p:normalViewPr>
  <p:slideViewPr>
    <p:cSldViewPr>
      <p:cViewPr varScale="1">
        <p:scale>
          <a:sx n="63" d="100"/>
          <a:sy n="63" d="100"/>
        </p:scale>
        <p:origin x="-126" y="-10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4" y="24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29CE00-6A8B-4E92-A6FB-550B7122C9F4}" type="doc">
      <dgm:prSet loTypeId="urn:microsoft.com/office/officeart/2005/8/layout/hierarchy4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B2EA5C8-1168-4307-9B15-CACD76372817}">
      <dgm:prSet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0"/>
          <a:r>
            <a:rPr lang="ru-RU" dirty="0" smtClean="0"/>
            <a:t>- создание и внедрение единой системы формуляров, используемых при  формировании информации в электронном виде о деятельности публично-правовых образований (ППО)</a:t>
          </a:r>
          <a:endParaRPr lang="ru-RU" dirty="0"/>
        </a:p>
      </dgm:t>
    </dgm:pt>
    <dgm:pt modelId="{6F641AEA-59C3-4665-84E4-0940B3C8E065}" type="parTrans" cxnId="{8FD56187-9052-461A-BEA7-5E51CE8F234A}">
      <dgm:prSet/>
      <dgm:spPr/>
      <dgm:t>
        <a:bodyPr/>
        <a:lstStyle/>
        <a:p>
          <a:endParaRPr lang="ru-RU"/>
        </a:p>
      </dgm:t>
    </dgm:pt>
    <dgm:pt modelId="{5852D816-83C0-4B13-9100-9C1631653B74}" type="sibTrans" cxnId="{8FD56187-9052-461A-BEA7-5E51CE8F234A}">
      <dgm:prSet/>
      <dgm:spPr/>
      <dgm:t>
        <a:bodyPr/>
        <a:lstStyle/>
        <a:p>
          <a:endParaRPr lang="ru-RU"/>
        </a:p>
      </dgm:t>
    </dgm:pt>
    <dgm:pt modelId="{46BEE3F9-B85B-4409-8782-100401298553}">
      <dgm:prSet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0"/>
          <a:r>
            <a:rPr lang="ru-RU" dirty="0" smtClean="0"/>
            <a:t>- переход на юридически значимый электронный документооборот</a:t>
          </a:r>
          <a:endParaRPr lang="ru-RU" dirty="0"/>
        </a:p>
      </dgm:t>
    </dgm:pt>
    <dgm:pt modelId="{42BA6CA5-71B2-4F60-A1A4-57F069F41DBC}" type="parTrans" cxnId="{3C9E4C2A-13EF-4D56-BBD5-AB3FDB1C16AF}">
      <dgm:prSet/>
      <dgm:spPr/>
      <dgm:t>
        <a:bodyPr/>
        <a:lstStyle/>
        <a:p>
          <a:endParaRPr lang="ru-RU"/>
        </a:p>
      </dgm:t>
    </dgm:pt>
    <dgm:pt modelId="{279E237B-2050-48CC-8456-79E98024AE9D}" type="sibTrans" cxnId="{3C9E4C2A-13EF-4D56-BBD5-AB3FDB1C16AF}">
      <dgm:prSet/>
      <dgm:spPr/>
      <dgm:t>
        <a:bodyPr/>
        <a:lstStyle/>
        <a:p>
          <a:endParaRPr lang="ru-RU"/>
        </a:p>
      </dgm:t>
    </dgm:pt>
    <dgm:pt modelId="{7161AF93-E423-4A96-8F9E-B5640537ACED}">
      <dgm:prSet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0"/>
          <a:r>
            <a:rPr lang="ru-RU" dirty="0" smtClean="0"/>
            <a:t>- автоматизация учетной деятельности, интеграция и  взаимосвязь всех видов учета и отчетности ППО</a:t>
          </a:r>
          <a:endParaRPr lang="ru-RU" dirty="0"/>
        </a:p>
      </dgm:t>
    </dgm:pt>
    <dgm:pt modelId="{F71AFD1B-C77F-48DF-AA83-E675B8DEDDAA}" type="parTrans" cxnId="{9394D9C4-993A-4A73-AF29-173CA21935AC}">
      <dgm:prSet/>
      <dgm:spPr/>
      <dgm:t>
        <a:bodyPr/>
        <a:lstStyle/>
        <a:p>
          <a:endParaRPr lang="ru-RU"/>
        </a:p>
      </dgm:t>
    </dgm:pt>
    <dgm:pt modelId="{274F10A9-41C0-4AF1-84D6-EA92F6164169}" type="sibTrans" cxnId="{9394D9C4-993A-4A73-AF29-173CA21935AC}">
      <dgm:prSet/>
      <dgm:spPr/>
      <dgm:t>
        <a:bodyPr/>
        <a:lstStyle/>
        <a:p>
          <a:endParaRPr lang="ru-RU"/>
        </a:p>
      </dgm:t>
    </dgm:pt>
    <dgm:pt modelId="{08F5E578-00B9-432C-97C0-3CE3B41DB5CA}">
      <dgm:prSet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0"/>
          <a:r>
            <a:rPr lang="ru-RU" dirty="0" smtClean="0"/>
            <a:t>- интеграция процессов управления общественными финансами ППО</a:t>
          </a:r>
          <a:endParaRPr lang="ru-RU" dirty="0"/>
        </a:p>
      </dgm:t>
    </dgm:pt>
    <dgm:pt modelId="{163FE961-4B1C-42AF-97CB-D92FD216071C}" type="parTrans" cxnId="{10A84534-62C3-4DAB-907E-9DAC3700891E}">
      <dgm:prSet/>
      <dgm:spPr/>
      <dgm:t>
        <a:bodyPr/>
        <a:lstStyle/>
        <a:p>
          <a:endParaRPr lang="ru-RU"/>
        </a:p>
      </dgm:t>
    </dgm:pt>
    <dgm:pt modelId="{4EB49023-4E3F-4506-852E-2887BA03676A}" type="sibTrans" cxnId="{10A84534-62C3-4DAB-907E-9DAC3700891E}">
      <dgm:prSet/>
      <dgm:spPr/>
      <dgm:t>
        <a:bodyPr/>
        <a:lstStyle/>
        <a:p>
          <a:endParaRPr lang="ru-RU"/>
        </a:p>
      </dgm:t>
    </dgm:pt>
    <dgm:pt modelId="{E5A9DC1E-7B0A-4946-925E-969E83B1C44F}">
      <dgm:prSet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0"/>
          <a:r>
            <a:rPr lang="ru-RU" dirty="0" smtClean="0"/>
            <a:t>- обеспечение взаимосвязи информации о финансовых показателях ППО с показателями результативности их деятельности</a:t>
          </a:r>
          <a:endParaRPr lang="ru-RU" dirty="0"/>
        </a:p>
      </dgm:t>
    </dgm:pt>
    <dgm:pt modelId="{89B140B1-A9B8-4219-81B9-69513BDD584A}" type="parTrans" cxnId="{0D62D1B6-6C81-492C-ADF9-63EBBE0D1796}">
      <dgm:prSet/>
      <dgm:spPr/>
      <dgm:t>
        <a:bodyPr/>
        <a:lstStyle/>
        <a:p>
          <a:endParaRPr lang="ru-RU"/>
        </a:p>
      </dgm:t>
    </dgm:pt>
    <dgm:pt modelId="{3A0CEFC3-0C39-423D-8234-E1F90A7C9663}" type="sibTrans" cxnId="{0D62D1B6-6C81-492C-ADF9-63EBBE0D1796}">
      <dgm:prSet/>
      <dgm:spPr/>
      <dgm:t>
        <a:bodyPr/>
        <a:lstStyle/>
        <a:p>
          <a:endParaRPr lang="ru-RU"/>
        </a:p>
      </dgm:t>
    </dgm:pt>
    <dgm:pt modelId="{540D1396-BC5A-4588-B473-CC666BE51B41}">
      <dgm:prSet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0"/>
          <a:r>
            <a:rPr lang="ru-RU" dirty="0" smtClean="0"/>
            <a:t>- обеспечение прозрачности и публичности информации о деятельности ППО</a:t>
          </a:r>
          <a:endParaRPr lang="ru-RU" dirty="0"/>
        </a:p>
      </dgm:t>
    </dgm:pt>
    <dgm:pt modelId="{5AA17EC3-BB5C-4564-8944-5CE9F671FDF8}" type="parTrans" cxnId="{D0676AEE-8851-4D06-96C3-814920904673}">
      <dgm:prSet/>
      <dgm:spPr/>
      <dgm:t>
        <a:bodyPr/>
        <a:lstStyle/>
        <a:p>
          <a:endParaRPr lang="ru-RU"/>
        </a:p>
      </dgm:t>
    </dgm:pt>
    <dgm:pt modelId="{4130DD61-AB1B-436F-BE9F-23AEB9227DCE}" type="sibTrans" cxnId="{D0676AEE-8851-4D06-96C3-814920904673}">
      <dgm:prSet/>
      <dgm:spPr/>
      <dgm:t>
        <a:bodyPr/>
        <a:lstStyle/>
        <a:p>
          <a:endParaRPr lang="ru-RU"/>
        </a:p>
      </dgm:t>
    </dgm:pt>
    <dgm:pt modelId="{60DF2317-A6D3-42FA-B4DA-33CC4AE0063E}" type="pres">
      <dgm:prSet presAssocID="{6429CE00-6A8B-4E92-A6FB-550B7122C9F4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392DD4F-4C12-444E-9E26-BD1C75EE9BCF}" type="pres">
      <dgm:prSet presAssocID="{0B2EA5C8-1168-4307-9B15-CACD76372817}" presName="vertOne" presStyleCnt="0"/>
      <dgm:spPr/>
    </dgm:pt>
    <dgm:pt modelId="{E60BBE27-D353-4A4A-8847-4D2CFC59EA73}" type="pres">
      <dgm:prSet presAssocID="{0B2EA5C8-1168-4307-9B15-CACD76372817}" presName="txOne" presStyleLbl="node0" presStyleIdx="0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DAB742A-289A-4728-8226-74E4DA833733}" type="pres">
      <dgm:prSet presAssocID="{0B2EA5C8-1168-4307-9B15-CACD76372817}" presName="horzOne" presStyleCnt="0"/>
      <dgm:spPr/>
    </dgm:pt>
    <dgm:pt modelId="{C6F9180F-96BA-436A-80A7-42A932A1F754}" type="pres">
      <dgm:prSet presAssocID="{5852D816-83C0-4B13-9100-9C1631653B74}" presName="sibSpaceOne" presStyleCnt="0"/>
      <dgm:spPr/>
    </dgm:pt>
    <dgm:pt modelId="{DFDE0ACA-69DB-4A9C-B47F-2A2A00D43A7B}" type="pres">
      <dgm:prSet presAssocID="{46BEE3F9-B85B-4409-8782-100401298553}" presName="vertOne" presStyleCnt="0"/>
      <dgm:spPr/>
    </dgm:pt>
    <dgm:pt modelId="{E7DF2E90-FD25-453A-8954-39F0C1593219}" type="pres">
      <dgm:prSet presAssocID="{46BEE3F9-B85B-4409-8782-100401298553}" presName="txOne" presStyleLbl="node0" presStyleIdx="1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B9D86CA-B296-4CA1-B9E3-B051C052EC4F}" type="pres">
      <dgm:prSet presAssocID="{46BEE3F9-B85B-4409-8782-100401298553}" presName="horzOne" presStyleCnt="0"/>
      <dgm:spPr/>
    </dgm:pt>
    <dgm:pt modelId="{56CA119E-8877-4C1B-9571-9BD279BA480E}" type="pres">
      <dgm:prSet presAssocID="{279E237B-2050-48CC-8456-79E98024AE9D}" presName="sibSpaceOne" presStyleCnt="0"/>
      <dgm:spPr/>
    </dgm:pt>
    <dgm:pt modelId="{E3DDED4C-70AD-43A6-8160-17F7763CB5ED}" type="pres">
      <dgm:prSet presAssocID="{7161AF93-E423-4A96-8F9E-B5640537ACED}" presName="vertOne" presStyleCnt="0"/>
      <dgm:spPr/>
    </dgm:pt>
    <dgm:pt modelId="{73C1BB20-59D3-4312-8A6E-04D46D1C898C}" type="pres">
      <dgm:prSet presAssocID="{7161AF93-E423-4A96-8F9E-B5640537ACED}" presName="txOne" presStyleLbl="node0" presStyleIdx="2" presStyleCnt="6" custLinFactNeighborX="22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2CED250-0B77-48FA-8112-F0E1A242C45D}" type="pres">
      <dgm:prSet presAssocID="{7161AF93-E423-4A96-8F9E-B5640537ACED}" presName="horzOne" presStyleCnt="0"/>
      <dgm:spPr/>
    </dgm:pt>
    <dgm:pt modelId="{87548D2D-B37D-43B8-AFD1-4A50272FA052}" type="pres">
      <dgm:prSet presAssocID="{274F10A9-41C0-4AF1-84D6-EA92F6164169}" presName="sibSpaceOne" presStyleCnt="0"/>
      <dgm:spPr/>
    </dgm:pt>
    <dgm:pt modelId="{3EF86E08-9728-4635-BD58-764A54C0DC5C}" type="pres">
      <dgm:prSet presAssocID="{08F5E578-00B9-432C-97C0-3CE3B41DB5CA}" presName="vertOne" presStyleCnt="0"/>
      <dgm:spPr/>
    </dgm:pt>
    <dgm:pt modelId="{046DB1E1-EC08-4715-818C-2A656B1A3627}" type="pres">
      <dgm:prSet presAssocID="{08F5E578-00B9-432C-97C0-3CE3B41DB5CA}" presName="txOne" presStyleLbl="node0" presStyleIdx="3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C37A3C8-33ED-4024-88D3-AAC52E20B3B6}" type="pres">
      <dgm:prSet presAssocID="{08F5E578-00B9-432C-97C0-3CE3B41DB5CA}" presName="horzOne" presStyleCnt="0"/>
      <dgm:spPr/>
    </dgm:pt>
    <dgm:pt modelId="{5962BAB3-AF8F-465F-97E4-110B5D499D72}" type="pres">
      <dgm:prSet presAssocID="{4EB49023-4E3F-4506-852E-2887BA03676A}" presName="sibSpaceOne" presStyleCnt="0"/>
      <dgm:spPr/>
    </dgm:pt>
    <dgm:pt modelId="{050CB818-FFA1-47A5-9B6E-F5A330709949}" type="pres">
      <dgm:prSet presAssocID="{E5A9DC1E-7B0A-4946-925E-969E83B1C44F}" presName="vertOne" presStyleCnt="0"/>
      <dgm:spPr/>
    </dgm:pt>
    <dgm:pt modelId="{2C1600A0-8DB3-4EB2-AC6E-F3FF23A8F4BD}" type="pres">
      <dgm:prSet presAssocID="{E5A9DC1E-7B0A-4946-925E-969E83B1C44F}" presName="txOne" presStyleLbl="node0" presStyleIdx="4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AEC1761-1FB6-4EE3-AFE9-C9B4002675CD}" type="pres">
      <dgm:prSet presAssocID="{E5A9DC1E-7B0A-4946-925E-969E83B1C44F}" presName="horzOne" presStyleCnt="0"/>
      <dgm:spPr/>
    </dgm:pt>
    <dgm:pt modelId="{0E89BF42-4021-4311-B788-785F407BDB7A}" type="pres">
      <dgm:prSet presAssocID="{3A0CEFC3-0C39-423D-8234-E1F90A7C9663}" presName="sibSpaceOne" presStyleCnt="0"/>
      <dgm:spPr/>
    </dgm:pt>
    <dgm:pt modelId="{3488ABFB-6F94-40CA-AAA3-FAE0C7C57647}" type="pres">
      <dgm:prSet presAssocID="{540D1396-BC5A-4588-B473-CC666BE51B41}" presName="vertOne" presStyleCnt="0"/>
      <dgm:spPr/>
    </dgm:pt>
    <dgm:pt modelId="{2BF0A90D-4D22-48B9-8E39-F2608A23FAC8}" type="pres">
      <dgm:prSet presAssocID="{540D1396-BC5A-4588-B473-CC666BE51B41}" presName="txOne" presStyleLbl="node0" presStyleIdx="5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B3217A0-80CD-4FD2-A296-0D63C2F592B9}" type="pres">
      <dgm:prSet presAssocID="{540D1396-BC5A-4588-B473-CC666BE51B41}" presName="horzOne" presStyleCnt="0"/>
      <dgm:spPr/>
    </dgm:pt>
  </dgm:ptLst>
  <dgm:cxnLst>
    <dgm:cxn modelId="{9394D9C4-993A-4A73-AF29-173CA21935AC}" srcId="{6429CE00-6A8B-4E92-A6FB-550B7122C9F4}" destId="{7161AF93-E423-4A96-8F9E-B5640537ACED}" srcOrd="2" destOrd="0" parTransId="{F71AFD1B-C77F-48DF-AA83-E675B8DEDDAA}" sibTransId="{274F10A9-41C0-4AF1-84D6-EA92F6164169}"/>
    <dgm:cxn modelId="{D0676AEE-8851-4D06-96C3-814920904673}" srcId="{6429CE00-6A8B-4E92-A6FB-550B7122C9F4}" destId="{540D1396-BC5A-4588-B473-CC666BE51B41}" srcOrd="5" destOrd="0" parTransId="{5AA17EC3-BB5C-4564-8944-5CE9F671FDF8}" sibTransId="{4130DD61-AB1B-436F-BE9F-23AEB9227DCE}"/>
    <dgm:cxn modelId="{10A84534-62C3-4DAB-907E-9DAC3700891E}" srcId="{6429CE00-6A8B-4E92-A6FB-550B7122C9F4}" destId="{08F5E578-00B9-432C-97C0-3CE3B41DB5CA}" srcOrd="3" destOrd="0" parTransId="{163FE961-4B1C-42AF-97CB-D92FD216071C}" sibTransId="{4EB49023-4E3F-4506-852E-2887BA03676A}"/>
    <dgm:cxn modelId="{D6F99244-AD66-4E22-8E8A-7B8071A47D0F}" type="presOf" srcId="{7161AF93-E423-4A96-8F9E-B5640537ACED}" destId="{73C1BB20-59D3-4312-8A6E-04D46D1C898C}" srcOrd="0" destOrd="0" presId="urn:microsoft.com/office/officeart/2005/8/layout/hierarchy4"/>
    <dgm:cxn modelId="{8FD56187-9052-461A-BEA7-5E51CE8F234A}" srcId="{6429CE00-6A8B-4E92-A6FB-550B7122C9F4}" destId="{0B2EA5C8-1168-4307-9B15-CACD76372817}" srcOrd="0" destOrd="0" parTransId="{6F641AEA-59C3-4665-84E4-0940B3C8E065}" sibTransId="{5852D816-83C0-4B13-9100-9C1631653B74}"/>
    <dgm:cxn modelId="{3C9E4C2A-13EF-4D56-BBD5-AB3FDB1C16AF}" srcId="{6429CE00-6A8B-4E92-A6FB-550B7122C9F4}" destId="{46BEE3F9-B85B-4409-8782-100401298553}" srcOrd="1" destOrd="0" parTransId="{42BA6CA5-71B2-4F60-A1A4-57F069F41DBC}" sibTransId="{279E237B-2050-48CC-8456-79E98024AE9D}"/>
    <dgm:cxn modelId="{AF2B5446-8770-4749-9184-D2F8AB4D570F}" type="presOf" srcId="{540D1396-BC5A-4588-B473-CC666BE51B41}" destId="{2BF0A90D-4D22-48B9-8E39-F2608A23FAC8}" srcOrd="0" destOrd="0" presId="urn:microsoft.com/office/officeart/2005/8/layout/hierarchy4"/>
    <dgm:cxn modelId="{AD2F22F4-53E3-4E00-B6EE-602F4E087B04}" type="presOf" srcId="{6429CE00-6A8B-4E92-A6FB-550B7122C9F4}" destId="{60DF2317-A6D3-42FA-B4DA-33CC4AE0063E}" srcOrd="0" destOrd="0" presId="urn:microsoft.com/office/officeart/2005/8/layout/hierarchy4"/>
    <dgm:cxn modelId="{3CC8BB6D-70EE-4015-AC0D-90F687038583}" type="presOf" srcId="{E5A9DC1E-7B0A-4946-925E-969E83B1C44F}" destId="{2C1600A0-8DB3-4EB2-AC6E-F3FF23A8F4BD}" srcOrd="0" destOrd="0" presId="urn:microsoft.com/office/officeart/2005/8/layout/hierarchy4"/>
    <dgm:cxn modelId="{0D62D1B6-6C81-492C-ADF9-63EBBE0D1796}" srcId="{6429CE00-6A8B-4E92-A6FB-550B7122C9F4}" destId="{E5A9DC1E-7B0A-4946-925E-969E83B1C44F}" srcOrd="4" destOrd="0" parTransId="{89B140B1-A9B8-4219-81B9-69513BDD584A}" sibTransId="{3A0CEFC3-0C39-423D-8234-E1F90A7C9663}"/>
    <dgm:cxn modelId="{4C4C812D-A247-4E3E-86A1-37090F911AC2}" type="presOf" srcId="{46BEE3F9-B85B-4409-8782-100401298553}" destId="{E7DF2E90-FD25-453A-8954-39F0C1593219}" srcOrd="0" destOrd="0" presId="urn:microsoft.com/office/officeart/2005/8/layout/hierarchy4"/>
    <dgm:cxn modelId="{13190768-C4BA-4428-B41F-742719C3F5DA}" type="presOf" srcId="{0B2EA5C8-1168-4307-9B15-CACD76372817}" destId="{E60BBE27-D353-4A4A-8847-4D2CFC59EA73}" srcOrd="0" destOrd="0" presId="urn:microsoft.com/office/officeart/2005/8/layout/hierarchy4"/>
    <dgm:cxn modelId="{EA363711-4300-4804-9F29-D60790710D9C}" type="presOf" srcId="{08F5E578-00B9-432C-97C0-3CE3B41DB5CA}" destId="{046DB1E1-EC08-4715-818C-2A656B1A3627}" srcOrd="0" destOrd="0" presId="urn:microsoft.com/office/officeart/2005/8/layout/hierarchy4"/>
    <dgm:cxn modelId="{0467A19E-14BB-4E59-9A64-BA5DA8DB00BA}" type="presParOf" srcId="{60DF2317-A6D3-42FA-B4DA-33CC4AE0063E}" destId="{8392DD4F-4C12-444E-9E26-BD1C75EE9BCF}" srcOrd="0" destOrd="0" presId="urn:microsoft.com/office/officeart/2005/8/layout/hierarchy4"/>
    <dgm:cxn modelId="{676B0274-A41A-4361-9BDB-043A5883C00D}" type="presParOf" srcId="{8392DD4F-4C12-444E-9E26-BD1C75EE9BCF}" destId="{E60BBE27-D353-4A4A-8847-4D2CFC59EA73}" srcOrd="0" destOrd="0" presId="urn:microsoft.com/office/officeart/2005/8/layout/hierarchy4"/>
    <dgm:cxn modelId="{883BCB94-1B69-4953-B0BC-088C4AF253FD}" type="presParOf" srcId="{8392DD4F-4C12-444E-9E26-BD1C75EE9BCF}" destId="{7DAB742A-289A-4728-8226-74E4DA833733}" srcOrd="1" destOrd="0" presId="urn:microsoft.com/office/officeart/2005/8/layout/hierarchy4"/>
    <dgm:cxn modelId="{19C7659D-6D47-47D8-8DC6-E00A3499001F}" type="presParOf" srcId="{60DF2317-A6D3-42FA-B4DA-33CC4AE0063E}" destId="{C6F9180F-96BA-436A-80A7-42A932A1F754}" srcOrd="1" destOrd="0" presId="urn:microsoft.com/office/officeart/2005/8/layout/hierarchy4"/>
    <dgm:cxn modelId="{7FAE1955-D8F4-4565-BA39-28D3F07AE45D}" type="presParOf" srcId="{60DF2317-A6D3-42FA-B4DA-33CC4AE0063E}" destId="{DFDE0ACA-69DB-4A9C-B47F-2A2A00D43A7B}" srcOrd="2" destOrd="0" presId="urn:microsoft.com/office/officeart/2005/8/layout/hierarchy4"/>
    <dgm:cxn modelId="{FA84F2FC-9127-4B74-BF6E-BE7852DD3209}" type="presParOf" srcId="{DFDE0ACA-69DB-4A9C-B47F-2A2A00D43A7B}" destId="{E7DF2E90-FD25-453A-8954-39F0C1593219}" srcOrd="0" destOrd="0" presId="urn:microsoft.com/office/officeart/2005/8/layout/hierarchy4"/>
    <dgm:cxn modelId="{832A30EA-02C7-4879-8515-20D28C7EF87F}" type="presParOf" srcId="{DFDE0ACA-69DB-4A9C-B47F-2A2A00D43A7B}" destId="{5B9D86CA-B296-4CA1-B9E3-B051C052EC4F}" srcOrd="1" destOrd="0" presId="urn:microsoft.com/office/officeart/2005/8/layout/hierarchy4"/>
    <dgm:cxn modelId="{D168185A-B76B-47EF-BCCA-DA62612704AF}" type="presParOf" srcId="{60DF2317-A6D3-42FA-B4DA-33CC4AE0063E}" destId="{56CA119E-8877-4C1B-9571-9BD279BA480E}" srcOrd="3" destOrd="0" presId="urn:microsoft.com/office/officeart/2005/8/layout/hierarchy4"/>
    <dgm:cxn modelId="{B523B8C4-BE59-41C2-95A5-CDE42240EB55}" type="presParOf" srcId="{60DF2317-A6D3-42FA-B4DA-33CC4AE0063E}" destId="{E3DDED4C-70AD-43A6-8160-17F7763CB5ED}" srcOrd="4" destOrd="0" presId="urn:microsoft.com/office/officeart/2005/8/layout/hierarchy4"/>
    <dgm:cxn modelId="{9E8D1D6A-D9E4-441F-B5AE-FAAFF60D42D2}" type="presParOf" srcId="{E3DDED4C-70AD-43A6-8160-17F7763CB5ED}" destId="{73C1BB20-59D3-4312-8A6E-04D46D1C898C}" srcOrd="0" destOrd="0" presId="urn:microsoft.com/office/officeart/2005/8/layout/hierarchy4"/>
    <dgm:cxn modelId="{DC367FD5-ED37-47B8-98FC-5F96028E3E00}" type="presParOf" srcId="{E3DDED4C-70AD-43A6-8160-17F7763CB5ED}" destId="{82CED250-0B77-48FA-8112-F0E1A242C45D}" srcOrd="1" destOrd="0" presId="urn:microsoft.com/office/officeart/2005/8/layout/hierarchy4"/>
    <dgm:cxn modelId="{8D579AC4-D7ED-415D-B9EB-FC4E8B3E9FDF}" type="presParOf" srcId="{60DF2317-A6D3-42FA-B4DA-33CC4AE0063E}" destId="{87548D2D-B37D-43B8-AFD1-4A50272FA052}" srcOrd="5" destOrd="0" presId="urn:microsoft.com/office/officeart/2005/8/layout/hierarchy4"/>
    <dgm:cxn modelId="{A7029CCD-4BC0-4E6F-86CD-5E9788EBA709}" type="presParOf" srcId="{60DF2317-A6D3-42FA-B4DA-33CC4AE0063E}" destId="{3EF86E08-9728-4635-BD58-764A54C0DC5C}" srcOrd="6" destOrd="0" presId="urn:microsoft.com/office/officeart/2005/8/layout/hierarchy4"/>
    <dgm:cxn modelId="{584E18A2-8983-4976-BA83-4A2FC9CD5B43}" type="presParOf" srcId="{3EF86E08-9728-4635-BD58-764A54C0DC5C}" destId="{046DB1E1-EC08-4715-818C-2A656B1A3627}" srcOrd="0" destOrd="0" presId="urn:microsoft.com/office/officeart/2005/8/layout/hierarchy4"/>
    <dgm:cxn modelId="{F9442465-5B75-4FE4-80FD-E35A6A7F7A13}" type="presParOf" srcId="{3EF86E08-9728-4635-BD58-764A54C0DC5C}" destId="{6C37A3C8-33ED-4024-88D3-AAC52E20B3B6}" srcOrd="1" destOrd="0" presId="urn:microsoft.com/office/officeart/2005/8/layout/hierarchy4"/>
    <dgm:cxn modelId="{C06E60F8-D826-42E6-9EF2-4DE5B543B21E}" type="presParOf" srcId="{60DF2317-A6D3-42FA-B4DA-33CC4AE0063E}" destId="{5962BAB3-AF8F-465F-97E4-110B5D499D72}" srcOrd="7" destOrd="0" presId="urn:microsoft.com/office/officeart/2005/8/layout/hierarchy4"/>
    <dgm:cxn modelId="{FF60585D-113A-41C9-A516-1F073EEF022D}" type="presParOf" srcId="{60DF2317-A6D3-42FA-B4DA-33CC4AE0063E}" destId="{050CB818-FFA1-47A5-9B6E-F5A330709949}" srcOrd="8" destOrd="0" presId="urn:microsoft.com/office/officeart/2005/8/layout/hierarchy4"/>
    <dgm:cxn modelId="{58836A93-6CFD-4EBC-A937-08FA4777F265}" type="presParOf" srcId="{050CB818-FFA1-47A5-9B6E-F5A330709949}" destId="{2C1600A0-8DB3-4EB2-AC6E-F3FF23A8F4BD}" srcOrd="0" destOrd="0" presId="urn:microsoft.com/office/officeart/2005/8/layout/hierarchy4"/>
    <dgm:cxn modelId="{2EAC7F18-F6AC-49E0-AFC1-14B80C1AD4A3}" type="presParOf" srcId="{050CB818-FFA1-47A5-9B6E-F5A330709949}" destId="{BAEC1761-1FB6-4EE3-AFE9-C9B4002675CD}" srcOrd="1" destOrd="0" presId="urn:microsoft.com/office/officeart/2005/8/layout/hierarchy4"/>
    <dgm:cxn modelId="{E2CA073F-EAF3-4D43-95C3-DC1666B2162E}" type="presParOf" srcId="{60DF2317-A6D3-42FA-B4DA-33CC4AE0063E}" destId="{0E89BF42-4021-4311-B788-785F407BDB7A}" srcOrd="9" destOrd="0" presId="urn:microsoft.com/office/officeart/2005/8/layout/hierarchy4"/>
    <dgm:cxn modelId="{5B55BB3E-912B-4114-A846-F3679649D649}" type="presParOf" srcId="{60DF2317-A6D3-42FA-B4DA-33CC4AE0063E}" destId="{3488ABFB-6F94-40CA-AAA3-FAE0C7C57647}" srcOrd="10" destOrd="0" presId="urn:microsoft.com/office/officeart/2005/8/layout/hierarchy4"/>
    <dgm:cxn modelId="{0F708234-DA8A-4F56-AB31-8F1975C2636A}" type="presParOf" srcId="{3488ABFB-6F94-40CA-AAA3-FAE0C7C57647}" destId="{2BF0A90D-4D22-48B9-8E39-F2608A23FAC8}" srcOrd="0" destOrd="0" presId="urn:microsoft.com/office/officeart/2005/8/layout/hierarchy4"/>
    <dgm:cxn modelId="{286D7A74-0D87-48E6-A653-83150772831E}" type="presParOf" srcId="{3488ABFB-6F94-40CA-AAA3-FAE0C7C57647}" destId="{AB3217A0-80CD-4FD2-A296-0D63C2F592B9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FF06C08-4B23-4BEA-B177-40886E553801}" type="doc">
      <dgm:prSet loTypeId="urn:microsoft.com/office/officeart/2005/8/layout/cycle2" loCatId="cycl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405BD7E-27F6-49B0-A806-4D7A1ABB79A8}">
      <dgm:prSet phldrT="[Текст]" custT="1"/>
      <dgm:spPr/>
      <dgm:t>
        <a:bodyPr/>
        <a:lstStyle/>
        <a:p>
          <a:r>
            <a:rPr lang="ru-RU" sz="1100" dirty="0" smtClean="0"/>
            <a:t>Бюджетное планирование</a:t>
          </a:r>
          <a:endParaRPr lang="ru-RU" sz="1100" dirty="0"/>
        </a:p>
      </dgm:t>
    </dgm:pt>
    <dgm:pt modelId="{85A70F6A-5F76-4117-9AC6-D27780A4951F}" type="parTrans" cxnId="{FBDEC651-9A08-4066-B158-857F89F714A3}">
      <dgm:prSet/>
      <dgm:spPr/>
      <dgm:t>
        <a:bodyPr/>
        <a:lstStyle/>
        <a:p>
          <a:endParaRPr lang="ru-RU"/>
        </a:p>
      </dgm:t>
    </dgm:pt>
    <dgm:pt modelId="{7536C361-B68A-4562-AF5A-1818EB8E7F61}" type="sibTrans" cxnId="{FBDEC651-9A08-4066-B158-857F89F714A3}">
      <dgm:prSet/>
      <dgm:spPr/>
      <dgm:t>
        <a:bodyPr/>
        <a:lstStyle/>
        <a:p>
          <a:endParaRPr lang="ru-RU" dirty="0"/>
        </a:p>
      </dgm:t>
    </dgm:pt>
    <dgm:pt modelId="{749A1A59-A844-432A-A2BD-5B6D10E73FB8}">
      <dgm:prSet phldrT="[Текст]" custT="1"/>
      <dgm:spPr/>
      <dgm:t>
        <a:bodyPr/>
        <a:lstStyle/>
        <a:p>
          <a:r>
            <a:rPr lang="ru-RU" sz="1100" dirty="0" smtClean="0"/>
            <a:t>Управление доходами</a:t>
          </a:r>
          <a:endParaRPr lang="ru-RU" sz="1100" dirty="0"/>
        </a:p>
      </dgm:t>
    </dgm:pt>
    <dgm:pt modelId="{E3744291-A742-4738-B5CB-D99E3BF74F7A}" type="parTrans" cxnId="{E42D157D-D847-4B96-9B33-29DD3C2223BA}">
      <dgm:prSet/>
      <dgm:spPr/>
      <dgm:t>
        <a:bodyPr/>
        <a:lstStyle/>
        <a:p>
          <a:endParaRPr lang="ru-RU"/>
        </a:p>
      </dgm:t>
    </dgm:pt>
    <dgm:pt modelId="{17BEEFBA-1181-4E5A-B290-E4397C859835}" type="sibTrans" cxnId="{E42D157D-D847-4B96-9B33-29DD3C2223BA}">
      <dgm:prSet/>
      <dgm:spPr/>
      <dgm:t>
        <a:bodyPr/>
        <a:lstStyle/>
        <a:p>
          <a:endParaRPr lang="ru-RU" dirty="0"/>
        </a:p>
      </dgm:t>
    </dgm:pt>
    <dgm:pt modelId="{0DFD6B49-19CF-4EED-9398-1C463131C4D6}">
      <dgm:prSet phldrT="[Текст]" custT="1"/>
      <dgm:spPr/>
      <dgm:t>
        <a:bodyPr/>
        <a:lstStyle/>
        <a:p>
          <a:r>
            <a:rPr lang="ru-RU" sz="1100" dirty="0" smtClean="0"/>
            <a:t>Управление расходами</a:t>
          </a:r>
          <a:endParaRPr lang="ru-RU" sz="1100" dirty="0"/>
        </a:p>
      </dgm:t>
    </dgm:pt>
    <dgm:pt modelId="{BD022A39-E827-4A38-A9AB-7B0136A27901}" type="parTrans" cxnId="{9E9D034A-3BAA-4D10-982B-B4EDEACB5A80}">
      <dgm:prSet/>
      <dgm:spPr/>
      <dgm:t>
        <a:bodyPr/>
        <a:lstStyle/>
        <a:p>
          <a:endParaRPr lang="ru-RU"/>
        </a:p>
      </dgm:t>
    </dgm:pt>
    <dgm:pt modelId="{53542D53-23D6-429C-BF86-CEBFB7B012BE}" type="sibTrans" cxnId="{9E9D034A-3BAA-4D10-982B-B4EDEACB5A80}">
      <dgm:prSet/>
      <dgm:spPr/>
      <dgm:t>
        <a:bodyPr/>
        <a:lstStyle/>
        <a:p>
          <a:endParaRPr lang="ru-RU" dirty="0"/>
        </a:p>
      </dgm:t>
    </dgm:pt>
    <dgm:pt modelId="{110D7479-03F0-4582-AB84-D3C9D37F8581}">
      <dgm:prSet phldrT="[Текст]" custT="1"/>
      <dgm:spPr/>
      <dgm:t>
        <a:bodyPr/>
        <a:lstStyle/>
        <a:p>
          <a:r>
            <a:rPr lang="ru-RU" sz="1100" dirty="0" smtClean="0"/>
            <a:t>Управление долгом и финансовыми активами</a:t>
          </a:r>
          <a:endParaRPr lang="ru-RU" sz="1100" dirty="0"/>
        </a:p>
      </dgm:t>
    </dgm:pt>
    <dgm:pt modelId="{47DD16D8-D515-4EC9-A7E1-CFC1120B23DB}" type="parTrans" cxnId="{BACB4BA3-3835-449F-B828-E6BF93A59CD9}">
      <dgm:prSet/>
      <dgm:spPr/>
      <dgm:t>
        <a:bodyPr/>
        <a:lstStyle/>
        <a:p>
          <a:endParaRPr lang="ru-RU"/>
        </a:p>
      </dgm:t>
    </dgm:pt>
    <dgm:pt modelId="{D61517F9-C273-4A29-9243-75A857B356C0}" type="sibTrans" cxnId="{BACB4BA3-3835-449F-B828-E6BF93A59CD9}">
      <dgm:prSet/>
      <dgm:spPr/>
      <dgm:t>
        <a:bodyPr/>
        <a:lstStyle/>
        <a:p>
          <a:endParaRPr lang="ru-RU" dirty="0"/>
        </a:p>
      </dgm:t>
    </dgm:pt>
    <dgm:pt modelId="{4D7FD82E-F4DE-4CAA-A2F0-E8D52651E0F2}">
      <dgm:prSet phldrT="[Текст]" custT="1"/>
      <dgm:spPr/>
      <dgm:t>
        <a:bodyPr/>
        <a:lstStyle/>
        <a:p>
          <a:r>
            <a:rPr lang="ru-RU" sz="1100" dirty="0" smtClean="0"/>
            <a:t>Управление денежными средствами</a:t>
          </a:r>
          <a:endParaRPr lang="ru-RU" sz="1100" dirty="0"/>
        </a:p>
      </dgm:t>
    </dgm:pt>
    <dgm:pt modelId="{47E1A547-06A0-4F90-BB5F-ECB06F194CCB}" type="parTrans" cxnId="{E4E52370-20FE-4BBF-8397-C8D572E9851F}">
      <dgm:prSet/>
      <dgm:spPr/>
      <dgm:t>
        <a:bodyPr/>
        <a:lstStyle/>
        <a:p>
          <a:endParaRPr lang="ru-RU"/>
        </a:p>
      </dgm:t>
    </dgm:pt>
    <dgm:pt modelId="{3446ADA1-92A1-48A1-9D0C-F3DCC1719143}" type="sibTrans" cxnId="{E4E52370-20FE-4BBF-8397-C8D572E9851F}">
      <dgm:prSet/>
      <dgm:spPr/>
      <dgm:t>
        <a:bodyPr/>
        <a:lstStyle/>
        <a:p>
          <a:endParaRPr lang="ru-RU" dirty="0"/>
        </a:p>
      </dgm:t>
    </dgm:pt>
    <dgm:pt modelId="{E20CC67F-6AA7-4C3C-B7DF-7C2AB56C79B7}">
      <dgm:prSet phldrT="[Текст]" custT="1"/>
      <dgm:spPr/>
      <dgm:t>
        <a:bodyPr/>
        <a:lstStyle/>
        <a:p>
          <a:r>
            <a:rPr lang="ru-RU" sz="1100" dirty="0" smtClean="0"/>
            <a:t>Управление кадровыми ресурсами</a:t>
          </a:r>
          <a:endParaRPr lang="ru-RU" sz="1100" dirty="0"/>
        </a:p>
      </dgm:t>
    </dgm:pt>
    <dgm:pt modelId="{6E05A8C5-234A-4079-A14D-A07EBB5F0347}" type="parTrans" cxnId="{041BBE44-C358-43B5-A02B-A823FE510EE8}">
      <dgm:prSet/>
      <dgm:spPr/>
      <dgm:t>
        <a:bodyPr/>
        <a:lstStyle/>
        <a:p>
          <a:endParaRPr lang="ru-RU"/>
        </a:p>
      </dgm:t>
    </dgm:pt>
    <dgm:pt modelId="{EBFDEAD4-0958-4F1D-BD03-9ED6681181D0}" type="sibTrans" cxnId="{041BBE44-C358-43B5-A02B-A823FE510EE8}">
      <dgm:prSet/>
      <dgm:spPr/>
      <dgm:t>
        <a:bodyPr/>
        <a:lstStyle/>
        <a:p>
          <a:endParaRPr lang="ru-RU" dirty="0"/>
        </a:p>
      </dgm:t>
    </dgm:pt>
    <dgm:pt modelId="{E0554A86-B93F-4614-ABF4-4F2D5D278E74}">
      <dgm:prSet phldrT="[Текст]" custT="1"/>
      <dgm:spPr/>
      <dgm:t>
        <a:bodyPr/>
        <a:lstStyle/>
        <a:p>
          <a:r>
            <a:rPr lang="ru-RU" sz="1100" dirty="0" smtClean="0"/>
            <a:t>Управление закупками</a:t>
          </a:r>
          <a:endParaRPr lang="ru-RU" sz="1100" dirty="0"/>
        </a:p>
      </dgm:t>
    </dgm:pt>
    <dgm:pt modelId="{CACE7467-3134-47B0-85DA-FE95E0E949D3}" type="parTrans" cxnId="{7CD3166E-A7E4-431C-B22B-8E12A41EB3CA}">
      <dgm:prSet/>
      <dgm:spPr/>
      <dgm:t>
        <a:bodyPr/>
        <a:lstStyle/>
        <a:p>
          <a:endParaRPr lang="ru-RU"/>
        </a:p>
      </dgm:t>
    </dgm:pt>
    <dgm:pt modelId="{8E56FB72-3965-4713-9311-DBD7535C73A0}" type="sibTrans" cxnId="{7CD3166E-A7E4-431C-B22B-8E12A41EB3CA}">
      <dgm:prSet/>
      <dgm:spPr/>
      <dgm:t>
        <a:bodyPr/>
        <a:lstStyle/>
        <a:p>
          <a:endParaRPr lang="ru-RU" dirty="0"/>
        </a:p>
      </dgm:t>
    </dgm:pt>
    <dgm:pt modelId="{0C847069-44D8-46E3-94CF-3D3971263812}">
      <dgm:prSet phldrT="[Текст]" custT="1"/>
      <dgm:spPr/>
      <dgm:t>
        <a:bodyPr/>
        <a:lstStyle/>
        <a:p>
          <a:r>
            <a:rPr lang="ru-RU" sz="1100" dirty="0" smtClean="0"/>
            <a:t>Управление нефинансовыми активами</a:t>
          </a:r>
          <a:endParaRPr lang="ru-RU" sz="1100" dirty="0"/>
        </a:p>
      </dgm:t>
    </dgm:pt>
    <dgm:pt modelId="{692C39E1-43AF-493D-98EF-7B9C0AE093FB}" type="parTrans" cxnId="{34606DF4-0F08-4DA4-93A7-8BC2E702819D}">
      <dgm:prSet/>
      <dgm:spPr/>
      <dgm:t>
        <a:bodyPr/>
        <a:lstStyle/>
        <a:p>
          <a:endParaRPr lang="ru-RU"/>
        </a:p>
      </dgm:t>
    </dgm:pt>
    <dgm:pt modelId="{2BFD0741-A719-4649-ABAD-8873A956D32F}" type="sibTrans" cxnId="{34606DF4-0F08-4DA4-93A7-8BC2E702819D}">
      <dgm:prSet/>
      <dgm:spPr/>
      <dgm:t>
        <a:bodyPr/>
        <a:lstStyle/>
        <a:p>
          <a:endParaRPr lang="ru-RU" dirty="0"/>
        </a:p>
      </dgm:t>
    </dgm:pt>
    <dgm:pt modelId="{28E51350-4427-47C4-8625-B5500E8B17C3}">
      <dgm:prSet phldrT="[Текст]" custT="1"/>
      <dgm:spPr/>
      <dgm:t>
        <a:bodyPr/>
        <a:lstStyle/>
        <a:p>
          <a:r>
            <a:rPr lang="ru-RU" sz="1100" dirty="0" smtClean="0"/>
            <a:t>Бухгалтерский и управленческий учет</a:t>
          </a:r>
          <a:endParaRPr lang="ru-RU" sz="1100" dirty="0"/>
        </a:p>
      </dgm:t>
    </dgm:pt>
    <dgm:pt modelId="{C566E936-3BC8-4216-9A44-6BB5699CF8EA}" type="parTrans" cxnId="{66911845-5D69-47F2-B0D2-3ED994599D73}">
      <dgm:prSet/>
      <dgm:spPr/>
      <dgm:t>
        <a:bodyPr/>
        <a:lstStyle/>
        <a:p>
          <a:endParaRPr lang="ru-RU"/>
        </a:p>
      </dgm:t>
    </dgm:pt>
    <dgm:pt modelId="{A037543E-44A9-4D6C-89B3-0D83AF5A29CE}" type="sibTrans" cxnId="{66911845-5D69-47F2-B0D2-3ED994599D73}">
      <dgm:prSet/>
      <dgm:spPr/>
      <dgm:t>
        <a:bodyPr/>
        <a:lstStyle/>
        <a:p>
          <a:endParaRPr lang="ru-RU" dirty="0"/>
        </a:p>
      </dgm:t>
    </dgm:pt>
    <dgm:pt modelId="{E3007E33-35E7-4C23-8FD8-D666E6BA088F}">
      <dgm:prSet phldrT="[Текст]" custT="1"/>
      <dgm:spPr/>
      <dgm:t>
        <a:bodyPr/>
        <a:lstStyle/>
        <a:p>
          <a:r>
            <a:rPr lang="ru-RU" sz="1100" dirty="0" smtClean="0"/>
            <a:t>Финансовый контроль</a:t>
          </a:r>
          <a:endParaRPr lang="ru-RU" sz="1100" dirty="0"/>
        </a:p>
      </dgm:t>
    </dgm:pt>
    <dgm:pt modelId="{A781F5A4-DE9D-494C-A8B9-867139A0CC00}" type="parTrans" cxnId="{3242C1E6-05C6-4ECE-844A-371CA16104DE}">
      <dgm:prSet/>
      <dgm:spPr/>
      <dgm:t>
        <a:bodyPr/>
        <a:lstStyle/>
        <a:p>
          <a:endParaRPr lang="ru-RU"/>
        </a:p>
      </dgm:t>
    </dgm:pt>
    <dgm:pt modelId="{533083B7-6171-4EFC-87A7-08CDFDB2B75B}" type="sibTrans" cxnId="{3242C1E6-05C6-4ECE-844A-371CA16104DE}">
      <dgm:prSet/>
      <dgm:spPr/>
      <dgm:t>
        <a:bodyPr/>
        <a:lstStyle/>
        <a:p>
          <a:endParaRPr lang="ru-RU" dirty="0"/>
        </a:p>
      </dgm:t>
    </dgm:pt>
    <dgm:pt modelId="{1673073F-6FD6-4B56-A582-C0687B849D58}" type="pres">
      <dgm:prSet presAssocID="{9FF06C08-4B23-4BEA-B177-40886E55380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7AB3C5F-6AE0-4824-81CE-73CDB594E116}" type="pres">
      <dgm:prSet presAssocID="{B405BD7E-27F6-49B0-A806-4D7A1ABB79A8}" presName="node" presStyleLbl="node1" presStyleIdx="0" presStyleCnt="10" custScaleX="1789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E75467-8B1C-4C19-9014-10B5EE960FCA}" type="pres">
      <dgm:prSet presAssocID="{7536C361-B68A-4562-AF5A-1818EB8E7F61}" presName="sibTrans" presStyleLbl="sibTrans2D1" presStyleIdx="0" presStyleCnt="10"/>
      <dgm:spPr/>
      <dgm:t>
        <a:bodyPr/>
        <a:lstStyle/>
        <a:p>
          <a:endParaRPr lang="ru-RU"/>
        </a:p>
      </dgm:t>
    </dgm:pt>
    <dgm:pt modelId="{C752F147-F729-444C-9066-B7A0CAA082D7}" type="pres">
      <dgm:prSet presAssocID="{7536C361-B68A-4562-AF5A-1818EB8E7F61}" presName="connectorText" presStyleLbl="sibTrans2D1" presStyleIdx="0" presStyleCnt="10"/>
      <dgm:spPr/>
      <dgm:t>
        <a:bodyPr/>
        <a:lstStyle/>
        <a:p>
          <a:endParaRPr lang="ru-RU"/>
        </a:p>
      </dgm:t>
    </dgm:pt>
    <dgm:pt modelId="{17F7454D-D2BD-4E45-8B89-F10D3886FAE5}" type="pres">
      <dgm:prSet presAssocID="{749A1A59-A844-432A-A2BD-5B6D10E73FB8}" presName="node" presStyleLbl="node1" presStyleIdx="1" presStyleCnt="10" custScaleX="203844" custRadScaleRad="131259" custRadScaleInc="675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6D24BE-C513-4F0B-A799-883902FA9722}" type="pres">
      <dgm:prSet presAssocID="{17BEEFBA-1181-4E5A-B290-E4397C859835}" presName="sibTrans" presStyleLbl="sibTrans2D1" presStyleIdx="1" presStyleCnt="10"/>
      <dgm:spPr/>
      <dgm:t>
        <a:bodyPr/>
        <a:lstStyle/>
        <a:p>
          <a:endParaRPr lang="ru-RU"/>
        </a:p>
      </dgm:t>
    </dgm:pt>
    <dgm:pt modelId="{7237CC64-CE0A-4389-8BF7-855EABD4062D}" type="pres">
      <dgm:prSet presAssocID="{17BEEFBA-1181-4E5A-B290-E4397C859835}" presName="connectorText" presStyleLbl="sibTrans2D1" presStyleIdx="1" presStyleCnt="10"/>
      <dgm:spPr/>
      <dgm:t>
        <a:bodyPr/>
        <a:lstStyle/>
        <a:p>
          <a:endParaRPr lang="ru-RU"/>
        </a:p>
      </dgm:t>
    </dgm:pt>
    <dgm:pt modelId="{56220DCE-2578-4794-BDAB-C8FEF4DF5238}" type="pres">
      <dgm:prSet presAssocID="{0DFD6B49-19CF-4EED-9398-1C463131C4D6}" presName="node" presStyleLbl="node1" presStyleIdx="2" presStyleCnt="10" custScaleX="179131" custRadScaleRad="133755" custRadScaleInc="247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A2AF44-A426-4F9E-A2E7-F1B98EB4DD16}" type="pres">
      <dgm:prSet presAssocID="{53542D53-23D6-429C-BF86-CEBFB7B012BE}" presName="sibTrans" presStyleLbl="sibTrans2D1" presStyleIdx="2" presStyleCnt="10"/>
      <dgm:spPr/>
      <dgm:t>
        <a:bodyPr/>
        <a:lstStyle/>
        <a:p>
          <a:endParaRPr lang="ru-RU"/>
        </a:p>
      </dgm:t>
    </dgm:pt>
    <dgm:pt modelId="{342066E8-3416-4BE7-A90B-75C3FAF9F635}" type="pres">
      <dgm:prSet presAssocID="{53542D53-23D6-429C-BF86-CEBFB7B012BE}" presName="connectorText" presStyleLbl="sibTrans2D1" presStyleIdx="2" presStyleCnt="10"/>
      <dgm:spPr/>
      <dgm:t>
        <a:bodyPr/>
        <a:lstStyle/>
        <a:p>
          <a:endParaRPr lang="ru-RU"/>
        </a:p>
      </dgm:t>
    </dgm:pt>
    <dgm:pt modelId="{B0288EA0-2513-4874-A057-0E92524651D5}" type="pres">
      <dgm:prSet presAssocID="{110D7479-03F0-4582-AB84-D3C9D37F8581}" presName="node" presStyleLbl="node1" presStyleIdx="3" presStyleCnt="10" custScaleX="212739" custRadScaleRad="130129" custRadScaleInc="-308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8E8FB1-0CC0-4543-A86B-82292FB0B895}" type="pres">
      <dgm:prSet presAssocID="{D61517F9-C273-4A29-9243-75A857B356C0}" presName="sibTrans" presStyleLbl="sibTrans2D1" presStyleIdx="3" presStyleCnt="10"/>
      <dgm:spPr/>
      <dgm:t>
        <a:bodyPr/>
        <a:lstStyle/>
        <a:p>
          <a:endParaRPr lang="ru-RU"/>
        </a:p>
      </dgm:t>
    </dgm:pt>
    <dgm:pt modelId="{C4491199-CF86-4E4F-8018-4BE6F1F310E0}" type="pres">
      <dgm:prSet presAssocID="{D61517F9-C273-4A29-9243-75A857B356C0}" presName="connectorText" presStyleLbl="sibTrans2D1" presStyleIdx="3" presStyleCnt="10"/>
      <dgm:spPr/>
      <dgm:t>
        <a:bodyPr/>
        <a:lstStyle/>
        <a:p>
          <a:endParaRPr lang="ru-RU"/>
        </a:p>
      </dgm:t>
    </dgm:pt>
    <dgm:pt modelId="{EB0BCF85-372B-473D-8892-A27AA699B7B2}" type="pres">
      <dgm:prSet presAssocID="{4D7FD82E-F4DE-4CAA-A2F0-E8D52651E0F2}" presName="node" presStyleLbl="node1" presStyleIdx="4" presStyleCnt="10" custScaleX="202621" custRadScaleRad="129296" custRadScaleInc="-839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71D20C-B107-414C-937E-FD4CB4DAD9D9}" type="pres">
      <dgm:prSet presAssocID="{3446ADA1-92A1-48A1-9D0C-F3DCC1719143}" presName="sibTrans" presStyleLbl="sibTrans2D1" presStyleIdx="4" presStyleCnt="10"/>
      <dgm:spPr/>
      <dgm:t>
        <a:bodyPr/>
        <a:lstStyle/>
        <a:p>
          <a:endParaRPr lang="ru-RU"/>
        </a:p>
      </dgm:t>
    </dgm:pt>
    <dgm:pt modelId="{A36E0E05-B400-48F1-8E01-E4DA05C4D5BE}" type="pres">
      <dgm:prSet presAssocID="{3446ADA1-92A1-48A1-9D0C-F3DCC1719143}" presName="connectorText" presStyleLbl="sibTrans2D1" presStyleIdx="4" presStyleCnt="10"/>
      <dgm:spPr/>
      <dgm:t>
        <a:bodyPr/>
        <a:lstStyle/>
        <a:p>
          <a:endParaRPr lang="ru-RU"/>
        </a:p>
      </dgm:t>
    </dgm:pt>
    <dgm:pt modelId="{D0311553-F134-46B6-84F6-C0AF03E79A45}" type="pres">
      <dgm:prSet presAssocID="{E0554A86-B93F-4614-ABF4-4F2D5D278E74}" presName="node" presStyleLbl="node1" presStyleIdx="5" presStyleCnt="10" custScaleX="150132" custRadScaleRad="100058" custRadScaleInc="-174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CA3251-1005-4708-8FE4-F31A93D45C9D}" type="pres">
      <dgm:prSet presAssocID="{8E56FB72-3965-4713-9311-DBD7535C73A0}" presName="sibTrans" presStyleLbl="sibTrans2D1" presStyleIdx="5" presStyleCnt="10"/>
      <dgm:spPr/>
      <dgm:t>
        <a:bodyPr/>
        <a:lstStyle/>
        <a:p>
          <a:endParaRPr lang="ru-RU"/>
        </a:p>
      </dgm:t>
    </dgm:pt>
    <dgm:pt modelId="{CDDDFB27-3407-48A5-8E0F-2B2114EE3144}" type="pres">
      <dgm:prSet presAssocID="{8E56FB72-3965-4713-9311-DBD7535C73A0}" presName="connectorText" presStyleLbl="sibTrans2D1" presStyleIdx="5" presStyleCnt="10"/>
      <dgm:spPr/>
      <dgm:t>
        <a:bodyPr/>
        <a:lstStyle/>
        <a:p>
          <a:endParaRPr lang="ru-RU"/>
        </a:p>
      </dgm:t>
    </dgm:pt>
    <dgm:pt modelId="{E5C4E7BB-73B7-4377-B037-0C76C838AB22}" type="pres">
      <dgm:prSet presAssocID="{0C847069-44D8-46E3-94CF-3D3971263812}" presName="node" presStyleLbl="node1" presStyleIdx="6" presStyleCnt="10" custScaleX="232644" custRadScaleRad="121072" custRadScaleInc="432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D32D73-B19F-40C6-906A-E18B38D9E611}" type="pres">
      <dgm:prSet presAssocID="{2BFD0741-A719-4649-ABAD-8873A956D32F}" presName="sibTrans" presStyleLbl="sibTrans2D1" presStyleIdx="6" presStyleCnt="10"/>
      <dgm:spPr/>
      <dgm:t>
        <a:bodyPr/>
        <a:lstStyle/>
        <a:p>
          <a:endParaRPr lang="ru-RU"/>
        </a:p>
      </dgm:t>
    </dgm:pt>
    <dgm:pt modelId="{7B9B6343-3A56-4414-B408-A7534F83AA78}" type="pres">
      <dgm:prSet presAssocID="{2BFD0741-A719-4649-ABAD-8873A956D32F}" presName="connectorText" presStyleLbl="sibTrans2D1" presStyleIdx="6" presStyleCnt="10"/>
      <dgm:spPr/>
      <dgm:t>
        <a:bodyPr/>
        <a:lstStyle/>
        <a:p>
          <a:endParaRPr lang="ru-RU"/>
        </a:p>
      </dgm:t>
    </dgm:pt>
    <dgm:pt modelId="{60491A75-8AE7-494C-A98C-309457A20C48}" type="pres">
      <dgm:prSet presAssocID="{E20CC67F-6AA7-4C3C-B7DF-7C2AB56C79B7}" presName="node" presStyleLbl="node1" presStyleIdx="7" presStyleCnt="10" custScaleX="207596" custRadScaleRad="118108" custRadScaleInc="15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A51987-1401-44D9-94CD-B860BBE3BA83}" type="pres">
      <dgm:prSet presAssocID="{EBFDEAD4-0958-4F1D-BD03-9ED6681181D0}" presName="sibTrans" presStyleLbl="sibTrans2D1" presStyleIdx="7" presStyleCnt="10"/>
      <dgm:spPr/>
      <dgm:t>
        <a:bodyPr/>
        <a:lstStyle/>
        <a:p>
          <a:endParaRPr lang="ru-RU"/>
        </a:p>
      </dgm:t>
    </dgm:pt>
    <dgm:pt modelId="{A6FDEDB0-6B7A-4EE0-A58E-7EE9F73E9C17}" type="pres">
      <dgm:prSet presAssocID="{EBFDEAD4-0958-4F1D-BD03-9ED6681181D0}" presName="connectorText" presStyleLbl="sibTrans2D1" presStyleIdx="7" presStyleCnt="10"/>
      <dgm:spPr/>
      <dgm:t>
        <a:bodyPr/>
        <a:lstStyle/>
        <a:p>
          <a:endParaRPr lang="ru-RU"/>
        </a:p>
      </dgm:t>
    </dgm:pt>
    <dgm:pt modelId="{51F103C1-0C7E-4763-9F58-4FACDB7F673E}" type="pres">
      <dgm:prSet presAssocID="{28E51350-4427-47C4-8625-B5500E8B17C3}" presName="node" presStyleLbl="node1" presStyleIdx="8" presStyleCnt="10" custScaleX="169131" custRadScaleRad="136881" custRadScaleInc="-265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50A516-3525-4CDA-9B90-1FDD9B4AFF13}" type="pres">
      <dgm:prSet presAssocID="{A037543E-44A9-4D6C-89B3-0D83AF5A29CE}" presName="sibTrans" presStyleLbl="sibTrans2D1" presStyleIdx="8" presStyleCnt="10"/>
      <dgm:spPr/>
      <dgm:t>
        <a:bodyPr/>
        <a:lstStyle/>
        <a:p>
          <a:endParaRPr lang="ru-RU"/>
        </a:p>
      </dgm:t>
    </dgm:pt>
    <dgm:pt modelId="{709EF99A-BF0F-484D-9E71-3C2A8E704F47}" type="pres">
      <dgm:prSet presAssocID="{A037543E-44A9-4D6C-89B3-0D83AF5A29CE}" presName="connectorText" presStyleLbl="sibTrans2D1" presStyleIdx="8" presStyleCnt="10"/>
      <dgm:spPr/>
      <dgm:t>
        <a:bodyPr/>
        <a:lstStyle/>
        <a:p>
          <a:endParaRPr lang="ru-RU"/>
        </a:p>
      </dgm:t>
    </dgm:pt>
    <dgm:pt modelId="{10DBAADB-C9B1-4E09-BB4B-1710D678178D}" type="pres">
      <dgm:prSet presAssocID="{E3007E33-35E7-4C23-8FD8-D666E6BA088F}" presName="node" presStyleLbl="node1" presStyleIdx="9" presStyleCnt="10" custScaleX="208016" custRadScaleRad="131583" custRadScaleInc="-682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1C8DA3-A5FE-435D-B204-A43C8E2FDC77}" type="pres">
      <dgm:prSet presAssocID="{533083B7-6171-4EFC-87A7-08CDFDB2B75B}" presName="sibTrans" presStyleLbl="sibTrans2D1" presStyleIdx="9" presStyleCnt="10"/>
      <dgm:spPr/>
      <dgm:t>
        <a:bodyPr/>
        <a:lstStyle/>
        <a:p>
          <a:endParaRPr lang="ru-RU"/>
        </a:p>
      </dgm:t>
    </dgm:pt>
    <dgm:pt modelId="{0E4939E6-72A3-4041-ADED-5D096FE2D65F}" type="pres">
      <dgm:prSet presAssocID="{533083B7-6171-4EFC-87A7-08CDFDB2B75B}" presName="connectorText" presStyleLbl="sibTrans2D1" presStyleIdx="9" presStyleCnt="10"/>
      <dgm:spPr/>
      <dgm:t>
        <a:bodyPr/>
        <a:lstStyle/>
        <a:p>
          <a:endParaRPr lang="ru-RU"/>
        </a:p>
      </dgm:t>
    </dgm:pt>
  </dgm:ptLst>
  <dgm:cxnLst>
    <dgm:cxn modelId="{B395021F-731F-4C68-86D7-5CACF8048F0F}" type="presOf" srcId="{9FF06C08-4B23-4BEA-B177-40886E553801}" destId="{1673073F-6FD6-4B56-A582-C0687B849D58}" srcOrd="0" destOrd="0" presId="urn:microsoft.com/office/officeart/2005/8/layout/cycle2"/>
    <dgm:cxn modelId="{12827C1E-D601-495A-94F9-1AD769188A32}" type="presOf" srcId="{17BEEFBA-1181-4E5A-B290-E4397C859835}" destId="{266D24BE-C513-4F0B-A799-883902FA9722}" srcOrd="0" destOrd="0" presId="urn:microsoft.com/office/officeart/2005/8/layout/cycle2"/>
    <dgm:cxn modelId="{3242C1E6-05C6-4ECE-844A-371CA16104DE}" srcId="{9FF06C08-4B23-4BEA-B177-40886E553801}" destId="{E3007E33-35E7-4C23-8FD8-D666E6BA088F}" srcOrd="9" destOrd="0" parTransId="{A781F5A4-DE9D-494C-A8B9-867139A0CC00}" sibTransId="{533083B7-6171-4EFC-87A7-08CDFDB2B75B}"/>
    <dgm:cxn modelId="{3DA11292-3CD9-4CE5-8A49-6B8291701CF9}" type="presOf" srcId="{0C847069-44D8-46E3-94CF-3D3971263812}" destId="{E5C4E7BB-73B7-4377-B037-0C76C838AB22}" srcOrd="0" destOrd="0" presId="urn:microsoft.com/office/officeart/2005/8/layout/cycle2"/>
    <dgm:cxn modelId="{9E9D034A-3BAA-4D10-982B-B4EDEACB5A80}" srcId="{9FF06C08-4B23-4BEA-B177-40886E553801}" destId="{0DFD6B49-19CF-4EED-9398-1C463131C4D6}" srcOrd="2" destOrd="0" parTransId="{BD022A39-E827-4A38-A9AB-7B0136A27901}" sibTransId="{53542D53-23D6-429C-BF86-CEBFB7B012BE}"/>
    <dgm:cxn modelId="{10CEEF59-9535-43A2-8E34-EE4E93A2ED87}" type="presOf" srcId="{D61517F9-C273-4A29-9243-75A857B356C0}" destId="{F28E8FB1-0CC0-4543-A86B-82292FB0B895}" srcOrd="0" destOrd="0" presId="urn:microsoft.com/office/officeart/2005/8/layout/cycle2"/>
    <dgm:cxn modelId="{2AF1AD85-759C-4560-B78F-1CD6F401E57C}" type="presOf" srcId="{B405BD7E-27F6-49B0-A806-4D7A1ABB79A8}" destId="{27AB3C5F-6AE0-4824-81CE-73CDB594E116}" srcOrd="0" destOrd="0" presId="urn:microsoft.com/office/officeart/2005/8/layout/cycle2"/>
    <dgm:cxn modelId="{66911845-5D69-47F2-B0D2-3ED994599D73}" srcId="{9FF06C08-4B23-4BEA-B177-40886E553801}" destId="{28E51350-4427-47C4-8625-B5500E8B17C3}" srcOrd="8" destOrd="0" parTransId="{C566E936-3BC8-4216-9A44-6BB5699CF8EA}" sibTransId="{A037543E-44A9-4D6C-89B3-0D83AF5A29CE}"/>
    <dgm:cxn modelId="{76228CA2-33FC-4F52-BB42-7F8600028FDF}" type="presOf" srcId="{8E56FB72-3965-4713-9311-DBD7535C73A0}" destId="{E3CA3251-1005-4708-8FE4-F31A93D45C9D}" srcOrd="0" destOrd="0" presId="urn:microsoft.com/office/officeart/2005/8/layout/cycle2"/>
    <dgm:cxn modelId="{4EC0DB4E-EBDD-4CAB-8446-0A9CAF2BA4E1}" type="presOf" srcId="{3446ADA1-92A1-48A1-9D0C-F3DCC1719143}" destId="{7E71D20C-B107-414C-937E-FD4CB4DAD9D9}" srcOrd="0" destOrd="0" presId="urn:microsoft.com/office/officeart/2005/8/layout/cycle2"/>
    <dgm:cxn modelId="{5E0D82AE-53B3-439A-958F-0F97ED5F5A63}" type="presOf" srcId="{D61517F9-C273-4A29-9243-75A857B356C0}" destId="{C4491199-CF86-4E4F-8018-4BE6F1F310E0}" srcOrd="1" destOrd="0" presId="urn:microsoft.com/office/officeart/2005/8/layout/cycle2"/>
    <dgm:cxn modelId="{041BBE44-C358-43B5-A02B-A823FE510EE8}" srcId="{9FF06C08-4B23-4BEA-B177-40886E553801}" destId="{E20CC67F-6AA7-4C3C-B7DF-7C2AB56C79B7}" srcOrd="7" destOrd="0" parTransId="{6E05A8C5-234A-4079-A14D-A07EBB5F0347}" sibTransId="{EBFDEAD4-0958-4F1D-BD03-9ED6681181D0}"/>
    <dgm:cxn modelId="{C2FAAFA9-8853-4415-882A-672E5FCEB015}" type="presOf" srcId="{E3007E33-35E7-4C23-8FD8-D666E6BA088F}" destId="{10DBAADB-C9B1-4E09-BB4B-1710D678178D}" srcOrd="0" destOrd="0" presId="urn:microsoft.com/office/officeart/2005/8/layout/cycle2"/>
    <dgm:cxn modelId="{2F3F7845-C849-47CE-999C-B308D53FBF57}" type="presOf" srcId="{28E51350-4427-47C4-8625-B5500E8B17C3}" destId="{51F103C1-0C7E-4763-9F58-4FACDB7F673E}" srcOrd="0" destOrd="0" presId="urn:microsoft.com/office/officeart/2005/8/layout/cycle2"/>
    <dgm:cxn modelId="{CA4CB569-6333-45CC-B457-FB4E28648C16}" type="presOf" srcId="{2BFD0741-A719-4649-ABAD-8873A956D32F}" destId="{F8D32D73-B19F-40C6-906A-E18B38D9E611}" srcOrd="0" destOrd="0" presId="urn:microsoft.com/office/officeart/2005/8/layout/cycle2"/>
    <dgm:cxn modelId="{860E9078-512D-4DC7-9288-203401BCDDA6}" type="presOf" srcId="{0DFD6B49-19CF-4EED-9398-1C463131C4D6}" destId="{56220DCE-2578-4794-BDAB-C8FEF4DF5238}" srcOrd="0" destOrd="0" presId="urn:microsoft.com/office/officeart/2005/8/layout/cycle2"/>
    <dgm:cxn modelId="{B1DDEB6B-B66E-4913-AB2D-9F969C8DDBCB}" type="presOf" srcId="{7536C361-B68A-4562-AF5A-1818EB8E7F61}" destId="{0FE75467-8B1C-4C19-9014-10B5EE960FCA}" srcOrd="0" destOrd="0" presId="urn:microsoft.com/office/officeart/2005/8/layout/cycle2"/>
    <dgm:cxn modelId="{0FBB62A1-E518-4979-9301-50095A94C1CF}" type="presOf" srcId="{4D7FD82E-F4DE-4CAA-A2F0-E8D52651E0F2}" destId="{EB0BCF85-372B-473D-8892-A27AA699B7B2}" srcOrd="0" destOrd="0" presId="urn:microsoft.com/office/officeart/2005/8/layout/cycle2"/>
    <dgm:cxn modelId="{08D0D9FE-3D5A-44C1-99CD-A0E58F997E05}" type="presOf" srcId="{A037543E-44A9-4D6C-89B3-0D83AF5A29CE}" destId="{709EF99A-BF0F-484D-9E71-3C2A8E704F47}" srcOrd="1" destOrd="0" presId="urn:microsoft.com/office/officeart/2005/8/layout/cycle2"/>
    <dgm:cxn modelId="{AA47A0DB-52C9-4820-9937-1ACA4685C42C}" type="presOf" srcId="{8E56FB72-3965-4713-9311-DBD7535C73A0}" destId="{CDDDFB27-3407-48A5-8E0F-2B2114EE3144}" srcOrd="1" destOrd="0" presId="urn:microsoft.com/office/officeart/2005/8/layout/cycle2"/>
    <dgm:cxn modelId="{1E99E670-D1D3-4614-9846-2D013393D628}" type="presOf" srcId="{110D7479-03F0-4582-AB84-D3C9D37F8581}" destId="{B0288EA0-2513-4874-A057-0E92524651D5}" srcOrd="0" destOrd="0" presId="urn:microsoft.com/office/officeart/2005/8/layout/cycle2"/>
    <dgm:cxn modelId="{1BC6E260-3225-4D06-A944-638AA69C310D}" type="presOf" srcId="{EBFDEAD4-0958-4F1D-BD03-9ED6681181D0}" destId="{20A51987-1401-44D9-94CD-B860BBE3BA83}" srcOrd="0" destOrd="0" presId="urn:microsoft.com/office/officeart/2005/8/layout/cycle2"/>
    <dgm:cxn modelId="{FBDEC651-9A08-4066-B158-857F89F714A3}" srcId="{9FF06C08-4B23-4BEA-B177-40886E553801}" destId="{B405BD7E-27F6-49B0-A806-4D7A1ABB79A8}" srcOrd="0" destOrd="0" parTransId="{85A70F6A-5F76-4117-9AC6-D27780A4951F}" sibTransId="{7536C361-B68A-4562-AF5A-1818EB8E7F61}"/>
    <dgm:cxn modelId="{91291DEE-F0BC-4089-BC0E-B8E357334809}" type="presOf" srcId="{53542D53-23D6-429C-BF86-CEBFB7B012BE}" destId="{4CA2AF44-A426-4F9E-A2E7-F1B98EB4DD16}" srcOrd="0" destOrd="0" presId="urn:microsoft.com/office/officeart/2005/8/layout/cycle2"/>
    <dgm:cxn modelId="{4DD14584-7FDF-40B2-AE8D-25122325CFB1}" type="presOf" srcId="{53542D53-23D6-429C-BF86-CEBFB7B012BE}" destId="{342066E8-3416-4BE7-A90B-75C3FAF9F635}" srcOrd="1" destOrd="0" presId="urn:microsoft.com/office/officeart/2005/8/layout/cycle2"/>
    <dgm:cxn modelId="{08598084-C994-400C-971D-751DD22BD474}" type="presOf" srcId="{A037543E-44A9-4D6C-89B3-0D83AF5A29CE}" destId="{7850A516-3525-4CDA-9B90-1FDD9B4AFF13}" srcOrd="0" destOrd="0" presId="urn:microsoft.com/office/officeart/2005/8/layout/cycle2"/>
    <dgm:cxn modelId="{8C4BB87F-5269-4D78-9202-68A83B82A58E}" type="presOf" srcId="{17BEEFBA-1181-4E5A-B290-E4397C859835}" destId="{7237CC64-CE0A-4389-8BF7-855EABD4062D}" srcOrd="1" destOrd="0" presId="urn:microsoft.com/office/officeart/2005/8/layout/cycle2"/>
    <dgm:cxn modelId="{BACB4BA3-3835-449F-B828-E6BF93A59CD9}" srcId="{9FF06C08-4B23-4BEA-B177-40886E553801}" destId="{110D7479-03F0-4582-AB84-D3C9D37F8581}" srcOrd="3" destOrd="0" parTransId="{47DD16D8-D515-4EC9-A7E1-CFC1120B23DB}" sibTransId="{D61517F9-C273-4A29-9243-75A857B356C0}"/>
    <dgm:cxn modelId="{34606DF4-0F08-4DA4-93A7-8BC2E702819D}" srcId="{9FF06C08-4B23-4BEA-B177-40886E553801}" destId="{0C847069-44D8-46E3-94CF-3D3971263812}" srcOrd="6" destOrd="0" parTransId="{692C39E1-43AF-493D-98EF-7B9C0AE093FB}" sibTransId="{2BFD0741-A719-4649-ABAD-8873A956D32F}"/>
    <dgm:cxn modelId="{4BC693ED-284A-48E2-A4CE-2F09D4554E6D}" type="presOf" srcId="{3446ADA1-92A1-48A1-9D0C-F3DCC1719143}" destId="{A36E0E05-B400-48F1-8E01-E4DA05C4D5BE}" srcOrd="1" destOrd="0" presId="urn:microsoft.com/office/officeart/2005/8/layout/cycle2"/>
    <dgm:cxn modelId="{E42D157D-D847-4B96-9B33-29DD3C2223BA}" srcId="{9FF06C08-4B23-4BEA-B177-40886E553801}" destId="{749A1A59-A844-432A-A2BD-5B6D10E73FB8}" srcOrd="1" destOrd="0" parTransId="{E3744291-A742-4738-B5CB-D99E3BF74F7A}" sibTransId="{17BEEFBA-1181-4E5A-B290-E4397C859835}"/>
    <dgm:cxn modelId="{E4E52370-20FE-4BBF-8397-C8D572E9851F}" srcId="{9FF06C08-4B23-4BEA-B177-40886E553801}" destId="{4D7FD82E-F4DE-4CAA-A2F0-E8D52651E0F2}" srcOrd="4" destOrd="0" parTransId="{47E1A547-06A0-4F90-BB5F-ECB06F194CCB}" sibTransId="{3446ADA1-92A1-48A1-9D0C-F3DCC1719143}"/>
    <dgm:cxn modelId="{30A2F06D-7648-4815-82EF-62DEA86C79E5}" type="presOf" srcId="{749A1A59-A844-432A-A2BD-5B6D10E73FB8}" destId="{17F7454D-D2BD-4E45-8B89-F10D3886FAE5}" srcOrd="0" destOrd="0" presId="urn:microsoft.com/office/officeart/2005/8/layout/cycle2"/>
    <dgm:cxn modelId="{3904D210-94D2-4FFF-9E5E-CF6840988978}" type="presOf" srcId="{7536C361-B68A-4562-AF5A-1818EB8E7F61}" destId="{C752F147-F729-444C-9066-B7A0CAA082D7}" srcOrd="1" destOrd="0" presId="urn:microsoft.com/office/officeart/2005/8/layout/cycle2"/>
    <dgm:cxn modelId="{35ACABAC-6F37-4076-8B6A-C324DEC77C8C}" type="presOf" srcId="{533083B7-6171-4EFC-87A7-08CDFDB2B75B}" destId="{131C8DA3-A5FE-435D-B204-A43C8E2FDC77}" srcOrd="0" destOrd="0" presId="urn:microsoft.com/office/officeart/2005/8/layout/cycle2"/>
    <dgm:cxn modelId="{7CD3166E-A7E4-431C-B22B-8E12A41EB3CA}" srcId="{9FF06C08-4B23-4BEA-B177-40886E553801}" destId="{E0554A86-B93F-4614-ABF4-4F2D5D278E74}" srcOrd="5" destOrd="0" parTransId="{CACE7467-3134-47B0-85DA-FE95E0E949D3}" sibTransId="{8E56FB72-3965-4713-9311-DBD7535C73A0}"/>
    <dgm:cxn modelId="{AB36C418-0155-4E48-9B31-9D2A334A6170}" type="presOf" srcId="{533083B7-6171-4EFC-87A7-08CDFDB2B75B}" destId="{0E4939E6-72A3-4041-ADED-5D096FE2D65F}" srcOrd="1" destOrd="0" presId="urn:microsoft.com/office/officeart/2005/8/layout/cycle2"/>
    <dgm:cxn modelId="{D1D5A99E-5C87-4EF6-8405-89FBF97F8322}" type="presOf" srcId="{E20CC67F-6AA7-4C3C-B7DF-7C2AB56C79B7}" destId="{60491A75-8AE7-494C-A98C-309457A20C48}" srcOrd="0" destOrd="0" presId="urn:microsoft.com/office/officeart/2005/8/layout/cycle2"/>
    <dgm:cxn modelId="{B38BB0AA-A661-44DC-9827-66CBB5486117}" type="presOf" srcId="{2BFD0741-A719-4649-ABAD-8873A956D32F}" destId="{7B9B6343-3A56-4414-B408-A7534F83AA78}" srcOrd="1" destOrd="0" presId="urn:microsoft.com/office/officeart/2005/8/layout/cycle2"/>
    <dgm:cxn modelId="{2888B378-A693-451C-97F9-4FFA18045C9F}" type="presOf" srcId="{E0554A86-B93F-4614-ABF4-4F2D5D278E74}" destId="{D0311553-F134-46B6-84F6-C0AF03E79A45}" srcOrd="0" destOrd="0" presId="urn:microsoft.com/office/officeart/2005/8/layout/cycle2"/>
    <dgm:cxn modelId="{83C6B0F4-43D6-42E4-9A31-7D433094FCCA}" type="presOf" srcId="{EBFDEAD4-0958-4F1D-BD03-9ED6681181D0}" destId="{A6FDEDB0-6B7A-4EE0-A58E-7EE9F73E9C17}" srcOrd="1" destOrd="0" presId="urn:microsoft.com/office/officeart/2005/8/layout/cycle2"/>
    <dgm:cxn modelId="{64ED5355-B388-4F3E-8F93-4E67C1315F0D}" type="presParOf" srcId="{1673073F-6FD6-4B56-A582-C0687B849D58}" destId="{27AB3C5F-6AE0-4824-81CE-73CDB594E116}" srcOrd="0" destOrd="0" presId="urn:microsoft.com/office/officeart/2005/8/layout/cycle2"/>
    <dgm:cxn modelId="{7CEBDF06-790B-48A3-B93C-6DE8A4C42A16}" type="presParOf" srcId="{1673073F-6FD6-4B56-A582-C0687B849D58}" destId="{0FE75467-8B1C-4C19-9014-10B5EE960FCA}" srcOrd="1" destOrd="0" presId="urn:microsoft.com/office/officeart/2005/8/layout/cycle2"/>
    <dgm:cxn modelId="{3D97FE34-CF85-4E74-BA09-53ECD1101363}" type="presParOf" srcId="{0FE75467-8B1C-4C19-9014-10B5EE960FCA}" destId="{C752F147-F729-444C-9066-B7A0CAA082D7}" srcOrd="0" destOrd="0" presId="urn:microsoft.com/office/officeart/2005/8/layout/cycle2"/>
    <dgm:cxn modelId="{42D95996-1A64-4237-811B-82E1E7F3785E}" type="presParOf" srcId="{1673073F-6FD6-4B56-A582-C0687B849D58}" destId="{17F7454D-D2BD-4E45-8B89-F10D3886FAE5}" srcOrd="2" destOrd="0" presId="urn:microsoft.com/office/officeart/2005/8/layout/cycle2"/>
    <dgm:cxn modelId="{969336FD-6C81-4543-86FA-07DC1C867104}" type="presParOf" srcId="{1673073F-6FD6-4B56-A582-C0687B849D58}" destId="{266D24BE-C513-4F0B-A799-883902FA9722}" srcOrd="3" destOrd="0" presId="urn:microsoft.com/office/officeart/2005/8/layout/cycle2"/>
    <dgm:cxn modelId="{C25FC3B9-4684-4C6E-9DB6-4BEE44FBBF98}" type="presParOf" srcId="{266D24BE-C513-4F0B-A799-883902FA9722}" destId="{7237CC64-CE0A-4389-8BF7-855EABD4062D}" srcOrd="0" destOrd="0" presId="urn:microsoft.com/office/officeart/2005/8/layout/cycle2"/>
    <dgm:cxn modelId="{DFF40FCA-9503-4435-B0CB-655D7D6EB515}" type="presParOf" srcId="{1673073F-6FD6-4B56-A582-C0687B849D58}" destId="{56220DCE-2578-4794-BDAB-C8FEF4DF5238}" srcOrd="4" destOrd="0" presId="urn:microsoft.com/office/officeart/2005/8/layout/cycle2"/>
    <dgm:cxn modelId="{D4F60D51-DCBC-4848-92FF-1CF7B9CF3897}" type="presParOf" srcId="{1673073F-6FD6-4B56-A582-C0687B849D58}" destId="{4CA2AF44-A426-4F9E-A2E7-F1B98EB4DD16}" srcOrd="5" destOrd="0" presId="urn:microsoft.com/office/officeart/2005/8/layout/cycle2"/>
    <dgm:cxn modelId="{DE5542C5-6427-4A0D-AA28-42BAF29137EB}" type="presParOf" srcId="{4CA2AF44-A426-4F9E-A2E7-F1B98EB4DD16}" destId="{342066E8-3416-4BE7-A90B-75C3FAF9F635}" srcOrd="0" destOrd="0" presId="urn:microsoft.com/office/officeart/2005/8/layout/cycle2"/>
    <dgm:cxn modelId="{EB9C2B0D-9410-496E-A20E-2C367C94F476}" type="presParOf" srcId="{1673073F-6FD6-4B56-A582-C0687B849D58}" destId="{B0288EA0-2513-4874-A057-0E92524651D5}" srcOrd="6" destOrd="0" presId="urn:microsoft.com/office/officeart/2005/8/layout/cycle2"/>
    <dgm:cxn modelId="{E7B81C60-9D07-4AAC-A864-227E6844C1D5}" type="presParOf" srcId="{1673073F-6FD6-4B56-A582-C0687B849D58}" destId="{F28E8FB1-0CC0-4543-A86B-82292FB0B895}" srcOrd="7" destOrd="0" presId="urn:microsoft.com/office/officeart/2005/8/layout/cycle2"/>
    <dgm:cxn modelId="{99ACA242-9346-4385-949A-C66F3FEC174D}" type="presParOf" srcId="{F28E8FB1-0CC0-4543-A86B-82292FB0B895}" destId="{C4491199-CF86-4E4F-8018-4BE6F1F310E0}" srcOrd="0" destOrd="0" presId="urn:microsoft.com/office/officeart/2005/8/layout/cycle2"/>
    <dgm:cxn modelId="{DC214B60-4652-4E36-999B-668385D3DB46}" type="presParOf" srcId="{1673073F-6FD6-4B56-A582-C0687B849D58}" destId="{EB0BCF85-372B-473D-8892-A27AA699B7B2}" srcOrd="8" destOrd="0" presId="urn:microsoft.com/office/officeart/2005/8/layout/cycle2"/>
    <dgm:cxn modelId="{2879C7DF-7EF7-4755-B5C9-BC3757318639}" type="presParOf" srcId="{1673073F-6FD6-4B56-A582-C0687B849D58}" destId="{7E71D20C-B107-414C-937E-FD4CB4DAD9D9}" srcOrd="9" destOrd="0" presId="urn:microsoft.com/office/officeart/2005/8/layout/cycle2"/>
    <dgm:cxn modelId="{6B182D79-061F-41B1-95CA-0EB861AFA8DE}" type="presParOf" srcId="{7E71D20C-B107-414C-937E-FD4CB4DAD9D9}" destId="{A36E0E05-B400-48F1-8E01-E4DA05C4D5BE}" srcOrd="0" destOrd="0" presId="urn:microsoft.com/office/officeart/2005/8/layout/cycle2"/>
    <dgm:cxn modelId="{A8AA2E35-5415-4C1D-AE07-CB635245B3EC}" type="presParOf" srcId="{1673073F-6FD6-4B56-A582-C0687B849D58}" destId="{D0311553-F134-46B6-84F6-C0AF03E79A45}" srcOrd="10" destOrd="0" presId="urn:microsoft.com/office/officeart/2005/8/layout/cycle2"/>
    <dgm:cxn modelId="{D26176E1-E0ED-4873-8306-0121C2FDFFA8}" type="presParOf" srcId="{1673073F-6FD6-4B56-A582-C0687B849D58}" destId="{E3CA3251-1005-4708-8FE4-F31A93D45C9D}" srcOrd="11" destOrd="0" presId="urn:microsoft.com/office/officeart/2005/8/layout/cycle2"/>
    <dgm:cxn modelId="{E4C857D4-3A05-4AFE-958C-3DD42DE1C270}" type="presParOf" srcId="{E3CA3251-1005-4708-8FE4-F31A93D45C9D}" destId="{CDDDFB27-3407-48A5-8E0F-2B2114EE3144}" srcOrd="0" destOrd="0" presId="urn:microsoft.com/office/officeart/2005/8/layout/cycle2"/>
    <dgm:cxn modelId="{0B6DA0C7-F4BB-4511-AF70-498FE1C5AA66}" type="presParOf" srcId="{1673073F-6FD6-4B56-A582-C0687B849D58}" destId="{E5C4E7BB-73B7-4377-B037-0C76C838AB22}" srcOrd="12" destOrd="0" presId="urn:microsoft.com/office/officeart/2005/8/layout/cycle2"/>
    <dgm:cxn modelId="{E416D2B8-8B30-4B37-A3D4-369EC58D3DEE}" type="presParOf" srcId="{1673073F-6FD6-4B56-A582-C0687B849D58}" destId="{F8D32D73-B19F-40C6-906A-E18B38D9E611}" srcOrd="13" destOrd="0" presId="urn:microsoft.com/office/officeart/2005/8/layout/cycle2"/>
    <dgm:cxn modelId="{888592DE-3241-4290-86FC-0FBE57F8D150}" type="presParOf" srcId="{F8D32D73-B19F-40C6-906A-E18B38D9E611}" destId="{7B9B6343-3A56-4414-B408-A7534F83AA78}" srcOrd="0" destOrd="0" presId="urn:microsoft.com/office/officeart/2005/8/layout/cycle2"/>
    <dgm:cxn modelId="{F921AC5E-C1D0-419F-A52D-50763A1C30A8}" type="presParOf" srcId="{1673073F-6FD6-4B56-A582-C0687B849D58}" destId="{60491A75-8AE7-494C-A98C-309457A20C48}" srcOrd="14" destOrd="0" presId="urn:microsoft.com/office/officeart/2005/8/layout/cycle2"/>
    <dgm:cxn modelId="{785291A6-8EBF-4BC5-817E-0F9C2887AFE3}" type="presParOf" srcId="{1673073F-6FD6-4B56-A582-C0687B849D58}" destId="{20A51987-1401-44D9-94CD-B860BBE3BA83}" srcOrd="15" destOrd="0" presId="urn:microsoft.com/office/officeart/2005/8/layout/cycle2"/>
    <dgm:cxn modelId="{04A6135D-D6B3-4151-8474-5B35C153CFF5}" type="presParOf" srcId="{20A51987-1401-44D9-94CD-B860BBE3BA83}" destId="{A6FDEDB0-6B7A-4EE0-A58E-7EE9F73E9C17}" srcOrd="0" destOrd="0" presId="urn:microsoft.com/office/officeart/2005/8/layout/cycle2"/>
    <dgm:cxn modelId="{D4F46AC0-1132-41A2-A307-EE8C5952C5DF}" type="presParOf" srcId="{1673073F-6FD6-4B56-A582-C0687B849D58}" destId="{51F103C1-0C7E-4763-9F58-4FACDB7F673E}" srcOrd="16" destOrd="0" presId="urn:microsoft.com/office/officeart/2005/8/layout/cycle2"/>
    <dgm:cxn modelId="{1FA08B02-D72C-448A-B68E-1BD8DDA96895}" type="presParOf" srcId="{1673073F-6FD6-4B56-A582-C0687B849D58}" destId="{7850A516-3525-4CDA-9B90-1FDD9B4AFF13}" srcOrd="17" destOrd="0" presId="urn:microsoft.com/office/officeart/2005/8/layout/cycle2"/>
    <dgm:cxn modelId="{34C8E28B-3596-4F34-B189-CAF2E9A969D1}" type="presParOf" srcId="{7850A516-3525-4CDA-9B90-1FDD9B4AFF13}" destId="{709EF99A-BF0F-484D-9E71-3C2A8E704F47}" srcOrd="0" destOrd="0" presId="urn:microsoft.com/office/officeart/2005/8/layout/cycle2"/>
    <dgm:cxn modelId="{D32F9585-DE75-482D-ACC6-6A612BFE62CA}" type="presParOf" srcId="{1673073F-6FD6-4B56-A582-C0687B849D58}" destId="{10DBAADB-C9B1-4E09-BB4B-1710D678178D}" srcOrd="18" destOrd="0" presId="urn:microsoft.com/office/officeart/2005/8/layout/cycle2"/>
    <dgm:cxn modelId="{92A56352-861A-4788-8AA6-954A6F20334A}" type="presParOf" srcId="{1673073F-6FD6-4B56-A582-C0687B849D58}" destId="{131C8DA3-A5FE-435D-B204-A43C8E2FDC77}" srcOrd="19" destOrd="0" presId="urn:microsoft.com/office/officeart/2005/8/layout/cycle2"/>
    <dgm:cxn modelId="{F247AF9D-6B04-4AA2-8FD8-70A185E8DA9D}" type="presParOf" srcId="{131C8DA3-A5FE-435D-B204-A43C8E2FDC77}" destId="{0E4939E6-72A3-4041-ADED-5D096FE2D65F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CD397A3-0CB9-4FD5-AC38-7E8F7F746A0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0A392F56-ADC5-4196-AA0D-399B4CFAEE03}">
      <dgm:prSet phldrT="[Текст]" custT="1"/>
      <dgm:spPr/>
      <dgm:t>
        <a:bodyPr/>
        <a:lstStyle/>
        <a:p>
          <a:r>
            <a:rPr lang="ru-RU" sz="1600" dirty="0" smtClean="0"/>
            <a:t>Расходы на государственные и муниципальные услуги</a:t>
          </a:r>
          <a:endParaRPr lang="ru-RU" sz="1600" dirty="0"/>
        </a:p>
      </dgm:t>
    </dgm:pt>
    <dgm:pt modelId="{BA6200E1-842C-4C4C-B208-C203C7DD1A2C}" type="parTrans" cxnId="{6DE964C1-902C-4273-894D-55FB0A346671}">
      <dgm:prSet/>
      <dgm:spPr/>
      <dgm:t>
        <a:bodyPr/>
        <a:lstStyle/>
        <a:p>
          <a:endParaRPr lang="ru-RU"/>
        </a:p>
      </dgm:t>
    </dgm:pt>
    <dgm:pt modelId="{0B7350D8-DA19-4DC7-837E-A6DC6FE8F733}" type="sibTrans" cxnId="{6DE964C1-902C-4273-894D-55FB0A346671}">
      <dgm:prSet/>
      <dgm:spPr/>
      <dgm:t>
        <a:bodyPr/>
        <a:lstStyle/>
        <a:p>
          <a:endParaRPr lang="ru-RU"/>
        </a:p>
      </dgm:t>
    </dgm:pt>
    <dgm:pt modelId="{9C11754B-B8E1-4FB0-BD5E-88E93E0E8C9B}">
      <dgm:prSet phldrT="[Текст]" custT="1"/>
      <dgm:spPr/>
      <dgm:t>
        <a:bodyPr/>
        <a:lstStyle/>
        <a:p>
          <a:r>
            <a:rPr lang="ru-RU" sz="1600" dirty="0" smtClean="0"/>
            <a:t>Плановый и фактический объем предоставленных государственных и муниципальных услуг</a:t>
          </a:r>
          <a:endParaRPr lang="ru-RU" sz="1600" dirty="0"/>
        </a:p>
      </dgm:t>
    </dgm:pt>
    <dgm:pt modelId="{EB2A689C-796F-4591-AF68-7D7998FE14BC}" type="parTrans" cxnId="{CA369DBC-65FD-44E4-B1C2-A86DF2471EC2}">
      <dgm:prSet/>
      <dgm:spPr/>
      <dgm:t>
        <a:bodyPr/>
        <a:lstStyle/>
        <a:p>
          <a:endParaRPr lang="ru-RU"/>
        </a:p>
      </dgm:t>
    </dgm:pt>
    <dgm:pt modelId="{39252819-C97B-4164-A89C-6F7560478B34}" type="sibTrans" cxnId="{CA369DBC-65FD-44E4-B1C2-A86DF2471EC2}">
      <dgm:prSet/>
      <dgm:spPr/>
      <dgm:t>
        <a:bodyPr/>
        <a:lstStyle/>
        <a:p>
          <a:endParaRPr lang="ru-RU"/>
        </a:p>
      </dgm:t>
    </dgm:pt>
    <dgm:pt modelId="{1301EDB7-F06D-4EC0-B412-F6BCC70F4099}">
      <dgm:prSet phldrT="[Текст]" custT="1"/>
      <dgm:spPr/>
      <dgm:t>
        <a:bodyPr/>
        <a:lstStyle/>
        <a:p>
          <a:r>
            <a:rPr lang="ru-RU" sz="1600" dirty="0" smtClean="0"/>
            <a:t>Нормативные затраты на оказание государственных и муниципальных услуг</a:t>
          </a:r>
          <a:endParaRPr lang="ru-RU" sz="1600" dirty="0"/>
        </a:p>
      </dgm:t>
    </dgm:pt>
    <dgm:pt modelId="{2B11FB81-D469-4945-B8B9-BC82940C9B0C}" type="parTrans" cxnId="{5329BFD2-7149-4206-BAC1-574675EB121C}">
      <dgm:prSet/>
      <dgm:spPr/>
      <dgm:t>
        <a:bodyPr/>
        <a:lstStyle/>
        <a:p>
          <a:endParaRPr lang="ru-RU"/>
        </a:p>
      </dgm:t>
    </dgm:pt>
    <dgm:pt modelId="{B55E2D0E-03C5-4F07-814A-169EDB883078}" type="sibTrans" cxnId="{5329BFD2-7149-4206-BAC1-574675EB121C}">
      <dgm:prSet/>
      <dgm:spPr/>
      <dgm:t>
        <a:bodyPr/>
        <a:lstStyle/>
        <a:p>
          <a:endParaRPr lang="ru-RU"/>
        </a:p>
      </dgm:t>
    </dgm:pt>
    <dgm:pt modelId="{0E48F294-9A28-45EE-8254-5CC06D660C26}" type="pres">
      <dgm:prSet presAssocID="{DCD397A3-0CB9-4FD5-AC38-7E8F7F746A0D}" presName="CompostProcess" presStyleCnt="0">
        <dgm:presLayoutVars>
          <dgm:dir/>
          <dgm:resizeHandles val="exact"/>
        </dgm:presLayoutVars>
      </dgm:prSet>
      <dgm:spPr/>
    </dgm:pt>
    <dgm:pt modelId="{0C842F89-481C-4B97-B661-AAA3AB3F7CB9}" type="pres">
      <dgm:prSet presAssocID="{DCD397A3-0CB9-4FD5-AC38-7E8F7F746A0D}" presName="arrow" presStyleLbl="bgShp" presStyleIdx="0" presStyleCnt="1" custLinFactNeighborX="1174" custLinFactNeighborY="-15702"/>
      <dgm:spPr>
        <a:solidFill>
          <a:schemeClr val="accent1">
            <a:lumMod val="40000"/>
            <a:lumOff val="60000"/>
          </a:schemeClr>
        </a:solidFill>
      </dgm:spPr>
    </dgm:pt>
    <dgm:pt modelId="{5A28212D-EB6D-47ED-842C-44459FA1440F}" type="pres">
      <dgm:prSet presAssocID="{DCD397A3-0CB9-4FD5-AC38-7E8F7F746A0D}" presName="linearProcess" presStyleCnt="0"/>
      <dgm:spPr/>
    </dgm:pt>
    <dgm:pt modelId="{57249E76-BF9C-4BD6-A46D-48ACAB20AF6D}" type="pres">
      <dgm:prSet presAssocID="{0A392F56-ADC5-4196-AA0D-399B4CFAEE03}" presName="textNode" presStyleLbl="node1" presStyleIdx="0" presStyleCnt="3" custScaleX="98213" custScaleY="1184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55DB60-4729-43FD-B2C3-FDA026920BF0}" type="pres">
      <dgm:prSet presAssocID="{0B7350D8-DA19-4DC7-837E-A6DC6FE8F733}" presName="sibTrans" presStyleCnt="0"/>
      <dgm:spPr/>
    </dgm:pt>
    <dgm:pt modelId="{0E7E3579-EFE8-44DE-BC29-8EF5E2CD9493}" type="pres">
      <dgm:prSet presAssocID="{9C11754B-B8E1-4FB0-BD5E-88E93E0E8C9B}" presName="textNode" presStyleLbl="node1" presStyleIdx="1" presStyleCnt="3" custScaleX="125645" custScaleY="1184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611D75-6230-4874-A906-8101F579AE50}" type="pres">
      <dgm:prSet presAssocID="{39252819-C97B-4164-A89C-6F7560478B34}" presName="sibTrans" presStyleCnt="0"/>
      <dgm:spPr/>
    </dgm:pt>
    <dgm:pt modelId="{1670E41E-8482-4F2D-A171-B71EAC87F55F}" type="pres">
      <dgm:prSet presAssocID="{1301EDB7-F06D-4EC0-B412-F6BCC70F4099}" presName="textNode" presStyleLbl="node1" presStyleIdx="2" presStyleCnt="3" custScaleX="125420" custScaleY="1111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0D396E7-DD0E-4258-ABDB-132122F89D98}" type="presOf" srcId="{9C11754B-B8E1-4FB0-BD5E-88E93E0E8C9B}" destId="{0E7E3579-EFE8-44DE-BC29-8EF5E2CD9493}" srcOrd="0" destOrd="0" presId="urn:microsoft.com/office/officeart/2005/8/layout/hProcess9"/>
    <dgm:cxn modelId="{B95FE4F0-935C-404A-8CC1-46990CF54EB7}" type="presOf" srcId="{0A392F56-ADC5-4196-AA0D-399B4CFAEE03}" destId="{57249E76-BF9C-4BD6-A46D-48ACAB20AF6D}" srcOrd="0" destOrd="0" presId="urn:microsoft.com/office/officeart/2005/8/layout/hProcess9"/>
    <dgm:cxn modelId="{5329BFD2-7149-4206-BAC1-574675EB121C}" srcId="{DCD397A3-0CB9-4FD5-AC38-7E8F7F746A0D}" destId="{1301EDB7-F06D-4EC0-B412-F6BCC70F4099}" srcOrd="2" destOrd="0" parTransId="{2B11FB81-D469-4945-B8B9-BC82940C9B0C}" sibTransId="{B55E2D0E-03C5-4F07-814A-169EDB883078}"/>
    <dgm:cxn modelId="{03FF72AA-A5B1-4472-9D51-D619D48A35A1}" type="presOf" srcId="{DCD397A3-0CB9-4FD5-AC38-7E8F7F746A0D}" destId="{0E48F294-9A28-45EE-8254-5CC06D660C26}" srcOrd="0" destOrd="0" presId="urn:microsoft.com/office/officeart/2005/8/layout/hProcess9"/>
    <dgm:cxn modelId="{6DE964C1-902C-4273-894D-55FB0A346671}" srcId="{DCD397A3-0CB9-4FD5-AC38-7E8F7F746A0D}" destId="{0A392F56-ADC5-4196-AA0D-399B4CFAEE03}" srcOrd="0" destOrd="0" parTransId="{BA6200E1-842C-4C4C-B208-C203C7DD1A2C}" sibTransId="{0B7350D8-DA19-4DC7-837E-A6DC6FE8F733}"/>
    <dgm:cxn modelId="{ED97374A-9AE0-4B45-B9AB-347439820495}" type="presOf" srcId="{1301EDB7-F06D-4EC0-B412-F6BCC70F4099}" destId="{1670E41E-8482-4F2D-A171-B71EAC87F55F}" srcOrd="0" destOrd="0" presId="urn:microsoft.com/office/officeart/2005/8/layout/hProcess9"/>
    <dgm:cxn modelId="{CA369DBC-65FD-44E4-B1C2-A86DF2471EC2}" srcId="{DCD397A3-0CB9-4FD5-AC38-7E8F7F746A0D}" destId="{9C11754B-B8E1-4FB0-BD5E-88E93E0E8C9B}" srcOrd="1" destOrd="0" parTransId="{EB2A689C-796F-4591-AF68-7D7998FE14BC}" sibTransId="{39252819-C97B-4164-A89C-6F7560478B34}"/>
    <dgm:cxn modelId="{9DBD81FE-81A7-486A-A8E7-6858209927D2}" type="presParOf" srcId="{0E48F294-9A28-45EE-8254-5CC06D660C26}" destId="{0C842F89-481C-4B97-B661-AAA3AB3F7CB9}" srcOrd="0" destOrd="0" presId="urn:microsoft.com/office/officeart/2005/8/layout/hProcess9"/>
    <dgm:cxn modelId="{9FB7EC12-7736-40B1-B1CB-60343B37A72F}" type="presParOf" srcId="{0E48F294-9A28-45EE-8254-5CC06D660C26}" destId="{5A28212D-EB6D-47ED-842C-44459FA1440F}" srcOrd="1" destOrd="0" presId="urn:microsoft.com/office/officeart/2005/8/layout/hProcess9"/>
    <dgm:cxn modelId="{CC0107B0-4874-4AF8-83C7-53521FBCCD66}" type="presParOf" srcId="{5A28212D-EB6D-47ED-842C-44459FA1440F}" destId="{57249E76-BF9C-4BD6-A46D-48ACAB20AF6D}" srcOrd="0" destOrd="0" presId="urn:microsoft.com/office/officeart/2005/8/layout/hProcess9"/>
    <dgm:cxn modelId="{F7A0ABC3-4523-49AF-BB15-EB511388B43C}" type="presParOf" srcId="{5A28212D-EB6D-47ED-842C-44459FA1440F}" destId="{A555DB60-4729-43FD-B2C3-FDA026920BF0}" srcOrd="1" destOrd="0" presId="urn:microsoft.com/office/officeart/2005/8/layout/hProcess9"/>
    <dgm:cxn modelId="{D4DEFF22-DC29-41C9-9419-3E86CB4D7A02}" type="presParOf" srcId="{5A28212D-EB6D-47ED-842C-44459FA1440F}" destId="{0E7E3579-EFE8-44DE-BC29-8EF5E2CD9493}" srcOrd="2" destOrd="0" presId="urn:microsoft.com/office/officeart/2005/8/layout/hProcess9"/>
    <dgm:cxn modelId="{326BCC93-948D-4DA3-9643-878748E2EBAC}" type="presParOf" srcId="{5A28212D-EB6D-47ED-842C-44459FA1440F}" destId="{13611D75-6230-4874-A906-8101F579AE50}" srcOrd="3" destOrd="0" presId="urn:microsoft.com/office/officeart/2005/8/layout/hProcess9"/>
    <dgm:cxn modelId="{8961F3D1-964F-4723-BA92-ED53234BD31F}" type="presParOf" srcId="{5A28212D-EB6D-47ED-842C-44459FA1440F}" destId="{1670E41E-8482-4F2D-A171-B71EAC87F55F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EF337B5-1929-41FC-AD46-6BB10096F195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E39F37E5-5DB5-4588-A956-8770CD375D66}">
      <dgm:prSet phldrT="[Текст]" custT="1"/>
      <dgm:spPr/>
      <dgm:t>
        <a:bodyPr/>
        <a:lstStyle/>
        <a:p>
          <a:r>
            <a:rPr lang="ru-RU" sz="1800" dirty="0" smtClean="0"/>
            <a:t>Информация о бюджетных инвестициях</a:t>
          </a:r>
          <a:endParaRPr lang="ru-RU" sz="1800" dirty="0"/>
        </a:p>
      </dgm:t>
    </dgm:pt>
    <dgm:pt modelId="{33E45447-B2B1-4EDB-9AAB-665179C3D445}" type="parTrans" cxnId="{9DE52061-48BB-4AC5-895A-CF30234C32B9}">
      <dgm:prSet/>
      <dgm:spPr/>
      <dgm:t>
        <a:bodyPr/>
        <a:lstStyle/>
        <a:p>
          <a:endParaRPr lang="ru-RU"/>
        </a:p>
      </dgm:t>
    </dgm:pt>
    <dgm:pt modelId="{A187E6A8-17C0-41CA-A24A-0A8D7F5D24DF}" type="sibTrans" cxnId="{9DE52061-48BB-4AC5-895A-CF30234C32B9}">
      <dgm:prSet/>
      <dgm:spPr/>
      <dgm:t>
        <a:bodyPr/>
        <a:lstStyle/>
        <a:p>
          <a:endParaRPr lang="ru-RU"/>
        </a:p>
      </dgm:t>
    </dgm:pt>
    <dgm:pt modelId="{CE8C8149-990F-4F5D-872C-4DD8DA080200}">
      <dgm:prSet phldrT="[Текст]" custT="1"/>
      <dgm:spPr/>
      <dgm:t>
        <a:bodyPr/>
        <a:lstStyle/>
        <a:p>
          <a:r>
            <a:rPr lang="ru-RU" sz="1800" dirty="0" smtClean="0"/>
            <a:t>Перечень поставленных на учет нефинансовых активов</a:t>
          </a:r>
          <a:endParaRPr lang="ru-RU" sz="1800" dirty="0"/>
        </a:p>
      </dgm:t>
    </dgm:pt>
    <dgm:pt modelId="{1190A3D0-E90D-45F8-803D-CB536FFC7C1C}" type="parTrans" cxnId="{8DBBCE48-4F89-43BF-96A0-BBF08F8703A4}">
      <dgm:prSet/>
      <dgm:spPr/>
      <dgm:t>
        <a:bodyPr/>
        <a:lstStyle/>
        <a:p>
          <a:endParaRPr lang="ru-RU"/>
        </a:p>
      </dgm:t>
    </dgm:pt>
    <dgm:pt modelId="{FE0B4A9E-0793-43E8-AAC6-7800B0072307}" type="sibTrans" cxnId="{8DBBCE48-4F89-43BF-96A0-BBF08F8703A4}">
      <dgm:prSet/>
      <dgm:spPr/>
      <dgm:t>
        <a:bodyPr/>
        <a:lstStyle/>
        <a:p>
          <a:endParaRPr lang="ru-RU"/>
        </a:p>
      </dgm:t>
    </dgm:pt>
    <dgm:pt modelId="{D7E4274F-644E-4C76-BD62-9D6FF68B440F}" type="pres">
      <dgm:prSet presAssocID="{8EF337B5-1929-41FC-AD46-6BB10096F195}" presName="CompostProcess" presStyleCnt="0">
        <dgm:presLayoutVars>
          <dgm:dir/>
          <dgm:resizeHandles val="exact"/>
        </dgm:presLayoutVars>
      </dgm:prSet>
      <dgm:spPr/>
    </dgm:pt>
    <dgm:pt modelId="{34A0B908-3516-4D19-B956-1BE083C4E635}" type="pres">
      <dgm:prSet presAssocID="{8EF337B5-1929-41FC-AD46-6BB10096F195}" presName="arrow" presStyleLbl="bgShp" presStyleIdx="0" presStyleCnt="1"/>
      <dgm:spPr>
        <a:solidFill>
          <a:schemeClr val="accent1">
            <a:lumMod val="40000"/>
            <a:lumOff val="60000"/>
          </a:schemeClr>
        </a:solidFill>
      </dgm:spPr>
    </dgm:pt>
    <dgm:pt modelId="{340FA031-CCC2-4C3B-9BDB-2FADB07478E7}" type="pres">
      <dgm:prSet presAssocID="{8EF337B5-1929-41FC-AD46-6BB10096F195}" presName="linearProcess" presStyleCnt="0"/>
      <dgm:spPr/>
    </dgm:pt>
    <dgm:pt modelId="{C8DF939D-BA33-4597-B139-AF51941484C8}" type="pres">
      <dgm:prSet presAssocID="{E39F37E5-5DB5-4588-A956-8770CD375D66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254060-D638-4DF7-B73A-1EA8CA490C91}" type="pres">
      <dgm:prSet presAssocID="{A187E6A8-17C0-41CA-A24A-0A8D7F5D24DF}" presName="sibTrans" presStyleCnt="0"/>
      <dgm:spPr/>
    </dgm:pt>
    <dgm:pt modelId="{64DFE38D-6E8F-4EB4-B927-A76ECA696C59}" type="pres">
      <dgm:prSet presAssocID="{CE8C8149-990F-4F5D-872C-4DD8DA080200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B09812-6583-42A5-95CD-DD2EC635FC03}" type="presOf" srcId="{8EF337B5-1929-41FC-AD46-6BB10096F195}" destId="{D7E4274F-644E-4C76-BD62-9D6FF68B440F}" srcOrd="0" destOrd="0" presId="urn:microsoft.com/office/officeart/2005/8/layout/hProcess9"/>
    <dgm:cxn modelId="{56FC48A7-E066-4040-BAF2-6C5554C66CA8}" type="presOf" srcId="{E39F37E5-5DB5-4588-A956-8770CD375D66}" destId="{C8DF939D-BA33-4597-B139-AF51941484C8}" srcOrd="0" destOrd="0" presId="urn:microsoft.com/office/officeart/2005/8/layout/hProcess9"/>
    <dgm:cxn modelId="{1D5E066B-6993-436C-9FC8-AB8FD5551B53}" type="presOf" srcId="{CE8C8149-990F-4F5D-872C-4DD8DA080200}" destId="{64DFE38D-6E8F-4EB4-B927-A76ECA696C59}" srcOrd="0" destOrd="0" presId="urn:microsoft.com/office/officeart/2005/8/layout/hProcess9"/>
    <dgm:cxn modelId="{9DE52061-48BB-4AC5-895A-CF30234C32B9}" srcId="{8EF337B5-1929-41FC-AD46-6BB10096F195}" destId="{E39F37E5-5DB5-4588-A956-8770CD375D66}" srcOrd="0" destOrd="0" parTransId="{33E45447-B2B1-4EDB-9AAB-665179C3D445}" sibTransId="{A187E6A8-17C0-41CA-A24A-0A8D7F5D24DF}"/>
    <dgm:cxn modelId="{8DBBCE48-4F89-43BF-96A0-BBF08F8703A4}" srcId="{8EF337B5-1929-41FC-AD46-6BB10096F195}" destId="{CE8C8149-990F-4F5D-872C-4DD8DA080200}" srcOrd="1" destOrd="0" parTransId="{1190A3D0-E90D-45F8-803D-CB536FFC7C1C}" sibTransId="{FE0B4A9E-0793-43E8-AAC6-7800B0072307}"/>
    <dgm:cxn modelId="{DDEB0492-9CED-4AE9-84B9-A377264F70F3}" type="presParOf" srcId="{D7E4274F-644E-4C76-BD62-9D6FF68B440F}" destId="{34A0B908-3516-4D19-B956-1BE083C4E635}" srcOrd="0" destOrd="0" presId="urn:microsoft.com/office/officeart/2005/8/layout/hProcess9"/>
    <dgm:cxn modelId="{C41F3274-447C-4654-B801-5F3C9191C086}" type="presParOf" srcId="{D7E4274F-644E-4C76-BD62-9D6FF68B440F}" destId="{340FA031-CCC2-4C3B-9BDB-2FADB07478E7}" srcOrd="1" destOrd="0" presId="urn:microsoft.com/office/officeart/2005/8/layout/hProcess9"/>
    <dgm:cxn modelId="{855F5BF2-7470-42D7-81BD-75F3B80BFBFE}" type="presParOf" srcId="{340FA031-CCC2-4C3B-9BDB-2FADB07478E7}" destId="{C8DF939D-BA33-4597-B139-AF51941484C8}" srcOrd="0" destOrd="0" presId="urn:microsoft.com/office/officeart/2005/8/layout/hProcess9"/>
    <dgm:cxn modelId="{A7CC002F-ADF9-44DF-A21E-DA9AF2751273}" type="presParOf" srcId="{340FA031-CCC2-4C3B-9BDB-2FADB07478E7}" destId="{F6254060-D638-4DF7-B73A-1EA8CA490C91}" srcOrd="1" destOrd="0" presId="urn:microsoft.com/office/officeart/2005/8/layout/hProcess9"/>
    <dgm:cxn modelId="{3EA3FE3E-AEA1-45CB-A768-6CB3CFC99609}" type="presParOf" srcId="{340FA031-CCC2-4C3B-9BDB-2FADB07478E7}" destId="{64DFE38D-6E8F-4EB4-B927-A76ECA696C59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12D3F72-9315-4DCA-8F0A-BC09AF1D4298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FCF122B7-A332-424F-A18B-787068FF29E8}">
      <dgm:prSet phldrT="[Текст]" custT="1"/>
      <dgm:spPr/>
      <dgm:t>
        <a:bodyPr/>
        <a:lstStyle/>
        <a:p>
          <a:r>
            <a:rPr lang="ru-RU" sz="1800" dirty="0" smtClean="0"/>
            <a:t>Объем межбюджетных трансфертов</a:t>
          </a:r>
          <a:endParaRPr lang="ru-RU" sz="1800" dirty="0"/>
        </a:p>
      </dgm:t>
    </dgm:pt>
    <dgm:pt modelId="{12598902-8046-4A03-9EC0-A2106B367B36}" type="parTrans" cxnId="{865F113D-2932-4219-8E16-9917BCB828B1}">
      <dgm:prSet/>
      <dgm:spPr/>
      <dgm:t>
        <a:bodyPr/>
        <a:lstStyle/>
        <a:p>
          <a:endParaRPr lang="ru-RU"/>
        </a:p>
      </dgm:t>
    </dgm:pt>
    <dgm:pt modelId="{310347C8-EDEC-42A0-BF3C-9D96FD5BEA7C}" type="sibTrans" cxnId="{865F113D-2932-4219-8E16-9917BCB828B1}">
      <dgm:prSet/>
      <dgm:spPr/>
      <dgm:t>
        <a:bodyPr/>
        <a:lstStyle/>
        <a:p>
          <a:endParaRPr lang="ru-RU"/>
        </a:p>
      </dgm:t>
    </dgm:pt>
    <dgm:pt modelId="{F57B7060-2CD6-4661-8DB9-36EABF267501}">
      <dgm:prSet phldrT="[Текст]" custT="1"/>
      <dgm:spPr/>
      <dgm:t>
        <a:bodyPr/>
        <a:lstStyle/>
        <a:p>
          <a:r>
            <a:rPr lang="ru-RU" sz="1800" dirty="0" smtClean="0"/>
            <a:t>Показатели оценки эффективности реализации государственных программ (подпрограмм) субъектов РФ</a:t>
          </a:r>
          <a:endParaRPr lang="ru-RU" sz="1800" dirty="0"/>
        </a:p>
      </dgm:t>
    </dgm:pt>
    <dgm:pt modelId="{505A08D1-13F4-4E6A-9D97-7301D2855245}" type="parTrans" cxnId="{38C0427D-AE80-4C40-82B2-D33E251AEB04}">
      <dgm:prSet/>
      <dgm:spPr/>
      <dgm:t>
        <a:bodyPr/>
        <a:lstStyle/>
        <a:p>
          <a:endParaRPr lang="ru-RU"/>
        </a:p>
      </dgm:t>
    </dgm:pt>
    <dgm:pt modelId="{1842C30A-BBB1-4C45-B458-18A8BF6A693C}" type="sibTrans" cxnId="{38C0427D-AE80-4C40-82B2-D33E251AEB04}">
      <dgm:prSet/>
      <dgm:spPr/>
      <dgm:t>
        <a:bodyPr/>
        <a:lstStyle/>
        <a:p>
          <a:endParaRPr lang="ru-RU"/>
        </a:p>
      </dgm:t>
    </dgm:pt>
    <dgm:pt modelId="{3EAAE6D1-36D9-4871-AF9B-F3702CF7D361}" type="pres">
      <dgm:prSet presAssocID="{D12D3F72-9315-4DCA-8F0A-BC09AF1D4298}" presName="CompostProcess" presStyleCnt="0">
        <dgm:presLayoutVars>
          <dgm:dir/>
          <dgm:resizeHandles val="exact"/>
        </dgm:presLayoutVars>
      </dgm:prSet>
      <dgm:spPr/>
    </dgm:pt>
    <dgm:pt modelId="{B8E7C573-E4D3-48A9-BBF3-A2EB3C8FD717}" type="pres">
      <dgm:prSet presAssocID="{D12D3F72-9315-4DCA-8F0A-BC09AF1D4298}" presName="arrow" presStyleLbl="bgShp" presStyleIdx="0" presStyleCnt="1"/>
      <dgm:spPr>
        <a:solidFill>
          <a:schemeClr val="accent1">
            <a:lumMod val="40000"/>
            <a:lumOff val="60000"/>
          </a:schemeClr>
        </a:solidFill>
      </dgm:spPr>
    </dgm:pt>
    <dgm:pt modelId="{EF6C2E45-5B62-466F-8A85-AD87B5F8906F}" type="pres">
      <dgm:prSet presAssocID="{D12D3F72-9315-4DCA-8F0A-BC09AF1D4298}" presName="linearProcess" presStyleCnt="0"/>
      <dgm:spPr/>
    </dgm:pt>
    <dgm:pt modelId="{8D462E6D-66AC-4063-AB09-AC2F060A2D47}" type="pres">
      <dgm:prSet presAssocID="{FCF122B7-A332-424F-A18B-787068FF29E8}" presName="textNode" presStyleLbl="node1" presStyleIdx="0" presStyleCnt="2" custScaleX="528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41FB85-22ED-4CBD-8B82-9524DEF6A802}" type="pres">
      <dgm:prSet presAssocID="{310347C8-EDEC-42A0-BF3C-9D96FD5BEA7C}" presName="sibTrans" presStyleCnt="0"/>
      <dgm:spPr/>
    </dgm:pt>
    <dgm:pt modelId="{7EA5AC4E-C2CF-4EE8-98CE-523203C10E90}" type="pres">
      <dgm:prSet presAssocID="{F57B7060-2CD6-4661-8DB9-36EABF267501}" presName="textNode" presStyleLbl="node1" presStyleIdx="1" presStyleCnt="2" custScaleY="1253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8778858-D9E5-40DD-B813-C1E30F927ABF}" type="presOf" srcId="{F57B7060-2CD6-4661-8DB9-36EABF267501}" destId="{7EA5AC4E-C2CF-4EE8-98CE-523203C10E90}" srcOrd="0" destOrd="0" presId="urn:microsoft.com/office/officeart/2005/8/layout/hProcess9"/>
    <dgm:cxn modelId="{865F113D-2932-4219-8E16-9917BCB828B1}" srcId="{D12D3F72-9315-4DCA-8F0A-BC09AF1D4298}" destId="{FCF122B7-A332-424F-A18B-787068FF29E8}" srcOrd="0" destOrd="0" parTransId="{12598902-8046-4A03-9EC0-A2106B367B36}" sibTransId="{310347C8-EDEC-42A0-BF3C-9D96FD5BEA7C}"/>
    <dgm:cxn modelId="{3C103FF7-5B36-4DB2-95B2-0E6B76F3988D}" type="presOf" srcId="{FCF122B7-A332-424F-A18B-787068FF29E8}" destId="{8D462E6D-66AC-4063-AB09-AC2F060A2D47}" srcOrd="0" destOrd="0" presId="urn:microsoft.com/office/officeart/2005/8/layout/hProcess9"/>
    <dgm:cxn modelId="{38C0427D-AE80-4C40-82B2-D33E251AEB04}" srcId="{D12D3F72-9315-4DCA-8F0A-BC09AF1D4298}" destId="{F57B7060-2CD6-4661-8DB9-36EABF267501}" srcOrd="1" destOrd="0" parTransId="{505A08D1-13F4-4E6A-9D97-7301D2855245}" sibTransId="{1842C30A-BBB1-4C45-B458-18A8BF6A693C}"/>
    <dgm:cxn modelId="{8559455B-A112-4EDB-9CDB-3CF7E222C55F}" type="presOf" srcId="{D12D3F72-9315-4DCA-8F0A-BC09AF1D4298}" destId="{3EAAE6D1-36D9-4871-AF9B-F3702CF7D361}" srcOrd="0" destOrd="0" presId="urn:microsoft.com/office/officeart/2005/8/layout/hProcess9"/>
    <dgm:cxn modelId="{7A9975E5-90CE-4445-94A8-5EB49F1C5E6C}" type="presParOf" srcId="{3EAAE6D1-36D9-4871-AF9B-F3702CF7D361}" destId="{B8E7C573-E4D3-48A9-BBF3-A2EB3C8FD717}" srcOrd="0" destOrd="0" presId="urn:microsoft.com/office/officeart/2005/8/layout/hProcess9"/>
    <dgm:cxn modelId="{E93051DF-AD89-48EF-9238-785579BE5FAD}" type="presParOf" srcId="{3EAAE6D1-36D9-4871-AF9B-F3702CF7D361}" destId="{EF6C2E45-5B62-466F-8A85-AD87B5F8906F}" srcOrd="1" destOrd="0" presId="urn:microsoft.com/office/officeart/2005/8/layout/hProcess9"/>
    <dgm:cxn modelId="{FC61EF56-3562-40B3-B275-69F6B08A641C}" type="presParOf" srcId="{EF6C2E45-5B62-466F-8A85-AD87B5F8906F}" destId="{8D462E6D-66AC-4063-AB09-AC2F060A2D47}" srcOrd="0" destOrd="0" presId="urn:microsoft.com/office/officeart/2005/8/layout/hProcess9"/>
    <dgm:cxn modelId="{F84AF4BB-0C3F-42E2-9F7C-05D1497898FD}" type="presParOf" srcId="{EF6C2E45-5B62-466F-8A85-AD87B5F8906F}" destId="{2141FB85-22ED-4CBD-8B82-9524DEF6A802}" srcOrd="1" destOrd="0" presId="urn:microsoft.com/office/officeart/2005/8/layout/hProcess9"/>
    <dgm:cxn modelId="{CD9568BC-0AF5-4482-86EB-0E6A0C134037}" type="presParOf" srcId="{EF6C2E45-5B62-466F-8A85-AD87B5F8906F}" destId="{7EA5AC4E-C2CF-4EE8-98CE-523203C10E90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1D3E87C-8F51-42EC-9656-EB4FDCC3E906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83EFF624-8D0D-45D9-83AC-BFB58F4DD595}">
      <dgm:prSet phldrT="[Текст]"/>
      <dgm:spPr/>
      <dgm:t>
        <a:bodyPr/>
        <a:lstStyle/>
        <a:p>
          <a:r>
            <a:rPr lang="ru-RU" dirty="0" smtClean="0"/>
            <a:t>Единый портал бюджетной системы РФ</a:t>
          </a:r>
          <a:endParaRPr lang="ru-RU" dirty="0"/>
        </a:p>
      </dgm:t>
    </dgm:pt>
    <dgm:pt modelId="{FF37912B-575E-4F55-B64A-DFD2A404B4BE}" type="parTrans" cxnId="{AE2C9A25-47A2-43DC-9155-A3A89003A888}">
      <dgm:prSet/>
      <dgm:spPr/>
      <dgm:t>
        <a:bodyPr/>
        <a:lstStyle/>
        <a:p>
          <a:endParaRPr lang="ru-RU"/>
        </a:p>
      </dgm:t>
    </dgm:pt>
    <dgm:pt modelId="{9EE96D71-F72F-4773-8F86-7C1FD0D160F4}" type="sibTrans" cxnId="{AE2C9A25-47A2-43DC-9155-A3A89003A888}">
      <dgm:prSet/>
      <dgm:spPr/>
      <dgm:t>
        <a:bodyPr/>
        <a:lstStyle/>
        <a:p>
          <a:endParaRPr lang="ru-RU"/>
        </a:p>
      </dgm:t>
    </dgm:pt>
    <dgm:pt modelId="{D88DE008-39A4-41DB-B19D-BE18EAF47D85}">
      <dgm:prSet phldrT="[Текст]" custT="1"/>
      <dgm:spPr/>
      <dgm:t>
        <a:bodyPr/>
        <a:lstStyle/>
        <a:p>
          <a:r>
            <a:rPr lang="ru-RU" sz="1600" dirty="0" smtClean="0"/>
            <a:t>Централизованные подсистемы</a:t>
          </a:r>
          <a:endParaRPr lang="ru-RU" sz="1600" dirty="0"/>
        </a:p>
      </dgm:t>
    </dgm:pt>
    <dgm:pt modelId="{EE7AA770-942D-467F-AF31-E89E281B7FD6}" type="parTrans" cxnId="{EA8A5C02-31F0-4F40-8493-2B68F02E8AC4}">
      <dgm:prSet/>
      <dgm:spPr/>
      <dgm:t>
        <a:bodyPr/>
        <a:lstStyle/>
        <a:p>
          <a:endParaRPr lang="ru-RU"/>
        </a:p>
      </dgm:t>
    </dgm:pt>
    <dgm:pt modelId="{AA9D0419-8FC9-4395-B0D3-0C804D832364}" type="sibTrans" cxnId="{EA8A5C02-31F0-4F40-8493-2B68F02E8AC4}">
      <dgm:prSet/>
      <dgm:spPr/>
      <dgm:t>
        <a:bodyPr/>
        <a:lstStyle/>
        <a:p>
          <a:endParaRPr lang="ru-RU"/>
        </a:p>
      </dgm:t>
    </dgm:pt>
    <dgm:pt modelId="{DC9EA037-787D-432E-A611-D810B8BBF175}">
      <dgm:prSet phldrT="[Текст]"/>
      <dgm:spPr/>
      <dgm:t>
        <a:bodyPr/>
        <a:lstStyle/>
        <a:p>
          <a:r>
            <a:rPr lang="ru-RU" dirty="0" smtClean="0"/>
            <a:t>Сервисные подсистемы</a:t>
          </a:r>
          <a:endParaRPr lang="ru-RU" dirty="0"/>
        </a:p>
      </dgm:t>
    </dgm:pt>
    <dgm:pt modelId="{D4FC685F-6CF7-4CC3-AC15-4A13389D6741}" type="parTrans" cxnId="{5C869889-C818-4507-ADC4-859DB6785355}">
      <dgm:prSet/>
      <dgm:spPr/>
      <dgm:t>
        <a:bodyPr/>
        <a:lstStyle/>
        <a:p>
          <a:endParaRPr lang="ru-RU"/>
        </a:p>
      </dgm:t>
    </dgm:pt>
    <dgm:pt modelId="{2431F1E4-68CB-4257-A51B-5057811FAF2B}" type="sibTrans" cxnId="{5C869889-C818-4507-ADC4-859DB6785355}">
      <dgm:prSet/>
      <dgm:spPr/>
      <dgm:t>
        <a:bodyPr/>
        <a:lstStyle/>
        <a:p>
          <a:endParaRPr lang="ru-RU"/>
        </a:p>
      </dgm:t>
    </dgm:pt>
    <dgm:pt modelId="{ED2159C9-792C-49FE-8B3D-AE3706888B2C}" type="pres">
      <dgm:prSet presAssocID="{51D3E87C-8F51-42EC-9656-EB4FDCC3E906}" presName="compositeShape" presStyleCnt="0">
        <dgm:presLayoutVars>
          <dgm:dir/>
          <dgm:resizeHandles/>
        </dgm:presLayoutVars>
      </dgm:prSet>
      <dgm:spPr/>
    </dgm:pt>
    <dgm:pt modelId="{543057B0-188D-4B19-BCAF-7375B7BE4BDE}" type="pres">
      <dgm:prSet presAssocID="{51D3E87C-8F51-42EC-9656-EB4FDCC3E906}" presName="pyramid" presStyleLbl="node1" presStyleIdx="0" presStyleCnt="1"/>
      <dgm:spPr>
        <a:solidFill>
          <a:schemeClr val="accent1">
            <a:hueOff val="0"/>
            <a:satOff val="0"/>
            <a:lumOff val="0"/>
            <a:alpha val="69000"/>
          </a:schemeClr>
        </a:solidFill>
      </dgm:spPr>
    </dgm:pt>
    <dgm:pt modelId="{E950234B-4931-478E-AF51-77C5CD36810C}" type="pres">
      <dgm:prSet presAssocID="{51D3E87C-8F51-42EC-9656-EB4FDCC3E906}" presName="theList" presStyleCnt="0"/>
      <dgm:spPr/>
    </dgm:pt>
    <dgm:pt modelId="{0CB0DAC6-2FD0-41D5-A96C-9538C0FAA543}" type="pres">
      <dgm:prSet presAssocID="{83EFF624-8D0D-45D9-83AC-BFB58F4DD595}" presName="aNode" presStyleLbl="fgAcc1" presStyleIdx="0" presStyleCnt="3" custScaleX="122096" custLinFactY="223189" custLinFactNeighborX="-50128" custLinFactNeighborY="3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1944A6-E265-4CA3-9B9E-65E96A215F82}" type="pres">
      <dgm:prSet presAssocID="{83EFF624-8D0D-45D9-83AC-BFB58F4DD595}" presName="aSpace" presStyleCnt="0"/>
      <dgm:spPr/>
    </dgm:pt>
    <dgm:pt modelId="{73428A02-0B12-40FF-B41A-9996767787C9}" type="pres">
      <dgm:prSet presAssocID="{D88DE008-39A4-41DB-B19D-BE18EAF47D85}" presName="aNode" presStyleLbl="fgAcc1" presStyleIdx="1" presStyleCnt="3" custScaleX="72572" custLinFactY="-95725" custLinFactNeighborX="-49652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99CE40-2F8F-450C-A384-D49200EB9D72}" type="pres">
      <dgm:prSet presAssocID="{D88DE008-39A4-41DB-B19D-BE18EAF47D85}" presName="aSpace" presStyleCnt="0"/>
      <dgm:spPr/>
    </dgm:pt>
    <dgm:pt modelId="{EF445CD8-8760-4BB6-B8A8-BB37F15D1532}" type="pres">
      <dgm:prSet presAssocID="{DC9EA037-787D-432E-A611-D810B8BBF175}" presName="aNode" presStyleLbl="fgAcc1" presStyleIdx="2" presStyleCnt="3" custScaleX="90856" custLinFactY="-83483" custLinFactNeighborX="-50605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AED915-57C4-4E2B-B2A6-0F858D77979E}" type="pres">
      <dgm:prSet presAssocID="{DC9EA037-787D-432E-A611-D810B8BBF175}" presName="aSpace" presStyleCnt="0"/>
      <dgm:spPr/>
    </dgm:pt>
  </dgm:ptLst>
  <dgm:cxnLst>
    <dgm:cxn modelId="{AE2C9A25-47A2-43DC-9155-A3A89003A888}" srcId="{51D3E87C-8F51-42EC-9656-EB4FDCC3E906}" destId="{83EFF624-8D0D-45D9-83AC-BFB58F4DD595}" srcOrd="0" destOrd="0" parTransId="{FF37912B-575E-4F55-B64A-DFD2A404B4BE}" sibTransId="{9EE96D71-F72F-4773-8F86-7C1FD0D160F4}"/>
    <dgm:cxn modelId="{72617127-CCB0-423B-8E67-B898234C5868}" type="presOf" srcId="{DC9EA037-787D-432E-A611-D810B8BBF175}" destId="{EF445CD8-8760-4BB6-B8A8-BB37F15D1532}" srcOrd="0" destOrd="0" presId="urn:microsoft.com/office/officeart/2005/8/layout/pyramid2"/>
    <dgm:cxn modelId="{5C869889-C818-4507-ADC4-859DB6785355}" srcId="{51D3E87C-8F51-42EC-9656-EB4FDCC3E906}" destId="{DC9EA037-787D-432E-A611-D810B8BBF175}" srcOrd="2" destOrd="0" parTransId="{D4FC685F-6CF7-4CC3-AC15-4A13389D6741}" sibTransId="{2431F1E4-68CB-4257-A51B-5057811FAF2B}"/>
    <dgm:cxn modelId="{538C0FA2-EF48-4317-8AFC-27745926B342}" type="presOf" srcId="{D88DE008-39A4-41DB-B19D-BE18EAF47D85}" destId="{73428A02-0B12-40FF-B41A-9996767787C9}" srcOrd="0" destOrd="0" presId="urn:microsoft.com/office/officeart/2005/8/layout/pyramid2"/>
    <dgm:cxn modelId="{4F96CD1D-A9BB-4C11-BA58-61D01F6EFA66}" type="presOf" srcId="{83EFF624-8D0D-45D9-83AC-BFB58F4DD595}" destId="{0CB0DAC6-2FD0-41D5-A96C-9538C0FAA543}" srcOrd="0" destOrd="0" presId="urn:microsoft.com/office/officeart/2005/8/layout/pyramid2"/>
    <dgm:cxn modelId="{218C6F27-7675-49AE-B86D-2667CD30A941}" type="presOf" srcId="{51D3E87C-8F51-42EC-9656-EB4FDCC3E906}" destId="{ED2159C9-792C-49FE-8B3D-AE3706888B2C}" srcOrd="0" destOrd="0" presId="urn:microsoft.com/office/officeart/2005/8/layout/pyramid2"/>
    <dgm:cxn modelId="{EA8A5C02-31F0-4F40-8493-2B68F02E8AC4}" srcId="{51D3E87C-8F51-42EC-9656-EB4FDCC3E906}" destId="{D88DE008-39A4-41DB-B19D-BE18EAF47D85}" srcOrd="1" destOrd="0" parTransId="{EE7AA770-942D-467F-AF31-E89E281B7FD6}" sibTransId="{AA9D0419-8FC9-4395-B0D3-0C804D832364}"/>
    <dgm:cxn modelId="{B9DF30A2-EF07-4C5A-9D61-55BAB3BC0A02}" type="presParOf" srcId="{ED2159C9-792C-49FE-8B3D-AE3706888B2C}" destId="{543057B0-188D-4B19-BCAF-7375B7BE4BDE}" srcOrd="0" destOrd="0" presId="urn:microsoft.com/office/officeart/2005/8/layout/pyramid2"/>
    <dgm:cxn modelId="{9E6A2AF6-FFBB-4E6C-AA65-D6543C87876B}" type="presParOf" srcId="{ED2159C9-792C-49FE-8B3D-AE3706888B2C}" destId="{E950234B-4931-478E-AF51-77C5CD36810C}" srcOrd="1" destOrd="0" presId="urn:microsoft.com/office/officeart/2005/8/layout/pyramid2"/>
    <dgm:cxn modelId="{46CFB39D-159C-4EEC-8EFD-79864AF05552}" type="presParOf" srcId="{E950234B-4931-478E-AF51-77C5CD36810C}" destId="{0CB0DAC6-2FD0-41D5-A96C-9538C0FAA543}" srcOrd="0" destOrd="0" presId="urn:microsoft.com/office/officeart/2005/8/layout/pyramid2"/>
    <dgm:cxn modelId="{53FC9A93-3C23-40BE-8A35-D508DF91B359}" type="presParOf" srcId="{E950234B-4931-478E-AF51-77C5CD36810C}" destId="{361944A6-E265-4CA3-9B9E-65E96A215F82}" srcOrd="1" destOrd="0" presId="urn:microsoft.com/office/officeart/2005/8/layout/pyramid2"/>
    <dgm:cxn modelId="{38AB3F5F-3D38-4C26-B226-45379B4438F6}" type="presParOf" srcId="{E950234B-4931-478E-AF51-77C5CD36810C}" destId="{73428A02-0B12-40FF-B41A-9996767787C9}" srcOrd="2" destOrd="0" presId="urn:microsoft.com/office/officeart/2005/8/layout/pyramid2"/>
    <dgm:cxn modelId="{E695ECE5-2F10-471A-AFAC-C1109651D308}" type="presParOf" srcId="{E950234B-4931-478E-AF51-77C5CD36810C}" destId="{D099CE40-2F8F-450C-A384-D49200EB9D72}" srcOrd="3" destOrd="0" presId="urn:microsoft.com/office/officeart/2005/8/layout/pyramid2"/>
    <dgm:cxn modelId="{30F0E7AA-3172-4AC8-878E-C2E958223090}" type="presParOf" srcId="{E950234B-4931-478E-AF51-77C5CD36810C}" destId="{EF445CD8-8760-4BB6-B8A8-BB37F15D1532}" srcOrd="4" destOrd="0" presId="urn:microsoft.com/office/officeart/2005/8/layout/pyramid2"/>
    <dgm:cxn modelId="{EF24CBDB-ECA1-4DE9-A053-E4F7F7B4498E}" type="presParOf" srcId="{E950234B-4931-478E-AF51-77C5CD36810C}" destId="{FAAED915-57C4-4E2B-B2A6-0F858D77979E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8BD994E-D6C2-4E88-9D3E-85ECFC95DA65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94A9264-68FB-4D62-9849-A4E128F8DC87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700" b="1" dirty="0" smtClean="0">
              <a:solidFill>
                <a:srgbClr val="FFFF00"/>
              </a:solidFill>
            </a:rPr>
            <a:t>Ведение реестров</a:t>
          </a:r>
          <a:endParaRPr lang="ru-RU" sz="1700" b="1" dirty="0">
            <a:solidFill>
              <a:srgbClr val="FFFF00"/>
            </a:solidFill>
          </a:endParaRPr>
        </a:p>
      </dgm:t>
    </dgm:pt>
    <dgm:pt modelId="{29D9A69B-3D1B-42BD-8D7B-0D198F2A9B9C}" type="parTrans" cxnId="{AEF2D0EF-C4DB-4520-A89E-1B4FD5343608}">
      <dgm:prSet/>
      <dgm:spPr/>
      <dgm:t>
        <a:bodyPr/>
        <a:lstStyle/>
        <a:p>
          <a:endParaRPr lang="ru-RU"/>
        </a:p>
      </dgm:t>
    </dgm:pt>
    <dgm:pt modelId="{2092C8AB-A76E-4129-9A88-0568033564CA}" type="sibTrans" cxnId="{AEF2D0EF-C4DB-4520-A89E-1B4FD5343608}">
      <dgm:prSet/>
      <dgm:spPr/>
      <dgm:t>
        <a:bodyPr/>
        <a:lstStyle/>
        <a:p>
          <a:endParaRPr lang="ru-RU"/>
        </a:p>
      </dgm:t>
    </dgm:pt>
    <dgm:pt modelId="{DE62943F-5E45-4B88-92E0-4E035DF4620A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700" b="1" dirty="0" smtClean="0">
              <a:solidFill>
                <a:srgbClr val="FFFF00"/>
              </a:solidFill>
            </a:rPr>
            <a:t>Бюджетное планирование </a:t>
          </a:r>
        </a:p>
      </dgm:t>
    </dgm:pt>
    <dgm:pt modelId="{A05117F5-FFBB-44F0-9846-F86AA640DB9D}" type="parTrans" cxnId="{C88254FF-0501-4D97-9047-B0885769493D}">
      <dgm:prSet/>
      <dgm:spPr/>
      <dgm:t>
        <a:bodyPr/>
        <a:lstStyle/>
        <a:p>
          <a:endParaRPr lang="ru-RU"/>
        </a:p>
      </dgm:t>
    </dgm:pt>
    <dgm:pt modelId="{AA347312-127E-4967-BA4A-1A7380067E1A}" type="sibTrans" cxnId="{C88254FF-0501-4D97-9047-B0885769493D}">
      <dgm:prSet/>
      <dgm:spPr/>
      <dgm:t>
        <a:bodyPr/>
        <a:lstStyle/>
        <a:p>
          <a:endParaRPr lang="ru-RU"/>
        </a:p>
      </dgm:t>
    </dgm:pt>
    <dgm:pt modelId="{9DD7F38C-72E1-4C85-8861-7FB21D452BBC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700" b="1" dirty="0" smtClean="0">
              <a:solidFill>
                <a:srgbClr val="FFFF00"/>
              </a:solidFill>
            </a:rPr>
            <a:t>Управление долгом и финансовыми активами</a:t>
          </a:r>
          <a:endParaRPr lang="ru-RU" sz="1700" b="1" dirty="0">
            <a:solidFill>
              <a:srgbClr val="FFFF00"/>
            </a:solidFill>
          </a:endParaRPr>
        </a:p>
      </dgm:t>
    </dgm:pt>
    <dgm:pt modelId="{D92AFFDF-CF61-4EFA-BC49-DDC03887301A}" type="parTrans" cxnId="{549C1BC4-58CB-4643-B6CC-9D4D73DB7318}">
      <dgm:prSet/>
      <dgm:spPr/>
      <dgm:t>
        <a:bodyPr/>
        <a:lstStyle/>
        <a:p>
          <a:endParaRPr lang="ru-RU"/>
        </a:p>
      </dgm:t>
    </dgm:pt>
    <dgm:pt modelId="{1BD5B310-CA6E-4466-91DD-3361C230B9D2}" type="sibTrans" cxnId="{549C1BC4-58CB-4643-B6CC-9D4D73DB7318}">
      <dgm:prSet/>
      <dgm:spPr/>
      <dgm:t>
        <a:bodyPr/>
        <a:lstStyle/>
        <a:p>
          <a:endParaRPr lang="ru-RU"/>
        </a:p>
      </dgm:t>
    </dgm:pt>
    <dgm:pt modelId="{3298DBDF-2FEB-4343-9DF0-86591CDC3ECD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700" b="1" dirty="0" smtClean="0">
              <a:solidFill>
                <a:srgbClr val="FFFF00"/>
              </a:solidFill>
            </a:rPr>
            <a:t>Управление денежными средствами</a:t>
          </a:r>
        </a:p>
      </dgm:t>
    </dgm:pt>
    <dgm:pt modelId="{371FF793-8BEF-431C-8931-BFEC3659811D}" type="parTrans" cxnId="{2FAFA617-8D76-46A3-9A7E-C59AF2CCBDA9}">
      <dgm:prSet/>
      <dgm:spPr/>
      <dgm:t>
        <a:bodyPr/>
        <a:lstStyle/>
        <a:p>
          <a:endParaRPr lang="ru-RU"/>
        </a:p>
      </dgm:t>
    </dgm:pt>
    <dgm:pt modelId="{612D06C7-549D-4695-8547-6578B473B546}" type="sibTrans" cxnId="{2FAFA617-8D76-46A3-9A7E-C59AF2CCBDA9}">
      <dgm:prSet/>
      <dgm:spPr/>
      <dgm:t>
        <a:bodyPr/>
        <a:lstStyle/>
        <a:p>
          <a:endParaRPr lang="ru-RU"/>
        </a:p>
      </dgm:t>
    </dgm:pt>
    <dgm:pt modelId="{EB9B0EF5-005B-45D8-82EA-2BF5E9ABF4C1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700" b="1" dirty="0" smtClean="0">
              <a:solidFill>
                <a:srgbClr val="FFFF00"/>
              </a:solidFill>
            </a:rPr>
            <a:t>Управление расходами</a:t>
          </a:r>
        </a:p>
      </dgm:t>
    </dgm:pt>
    <dgm:pt modelId="{50BB79DA-441E-472A-BC71-D41647AB5DCF}" type="parTrans" cxnId="{DBAA5212-E337-4FCF-B8C8-9C4DC4FAE6A8}">
      <dgm:prSet/>
      <dgm:spPr/>
      <dgm:t>
        <a:bodyPr/>
        <a:lstStyle/>
        <a:p>
          <a:endParaRPr lang="ru-RU"/>
        </a:p>
      </dgm:t>
    </dgm:pt>
    <dgm:pt modelId="{E4C154A4-52C9-454A-869F-9E0D26127906}" type="sibTrans" cxnId="{DBAA5212-E337-4FCF-B8C8-9C4DC4FAE6A8}">
      <dgm:prSet/>
      <dgm:spPr/>
      <dgm:t>
        <a:bodyPr/>
        <a:lstStyle/>
        <a:p>
          <a:endParaRPr lang="ru-RU"/>
        </a:p>
      </dgm:t>
    </dgm:pt>
    <dgm:pt modelId="{5F75CC91-3B00-4174-9189-17BB4420018A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700" b="1" dirty="0" smtClean="0">
              <a:solidFill>
                <a:srgbClr val="FFFF00"/>
              </a:solidFill>
            </a:rPr>
            <a:t>Управление доходами</a:t>
          </a:r>
          <a:endParaRPr lang="ru-RU" sz="1700" b="1" dirty="0">
            <a:solidFill>
              <a:srgbClr val="FFFF00"/>
            </a:solidFill>
          </a:endParaRPr>
        </a:p>
      </dgm:t>
    </dgm:pt>
    <dgm:pt modelId="{B5D741FF-7833-4186-B25E-45FFDE3AA42E}" type="parTrans" cxnId="{8AE99016-A86C-4CD4-9BA2-98EC0873A279}">
      <dgm:prSet/>
      <dgm:spPr/>
      <dgm:t>
        <a:bodyPr/>
        <a:lstStyle/>
        <a:p>
          <a:endParaRPr lang="ru-RU"/>
        </a:p>
      </dgm:t>
    </dgm:pt>
    <dgm:pt modelId="{DD7E7A46-4354-4756-9BC3-0104B950A3E6}" type="sibTrans" cxnId="{8AE99016-A86C-4CD4-9BA2-98EC0873A279}">
      <dgm:prSet/>
      <dgm:spPr/>
      <dgm:t>
        <a:bodyPr/>
        <a:lstStyle/>
        <a:p>
          <a:endParaRPr lang="ru-RU"/>
        </a:p>
      </dgm:t>
    </dgm:pt>
    <dgm:pt modelId="{C6EA7BB3-8D97-4AAE-BAEB-ACA204DD14DB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b="1" dirty="0" smtClean="0">
              <a:solidFill>
                <a:srgbClr val="FFFF00"/>
              </a:solidFill>
            </a:rPr>
            <a:t>Финансовый контроль</a:t>
          </a:r>
          <a:endParaRPr lang="ru-RU" b="1" dirty="0">
            <a:solidFill>
              <a:srgbClr val="FFFF00"/>
            </a:solidFill>
          </a:endParaRPr>
        </a:p>
      </dgm:t>
    </dgm:pt>
    <dgm:pt modelId="{6C232623-0618-4AC6-8351-7D54ABB610CD}" type="parTrans" cxnId="{D1E0DAE5-523E-4EC6-BF2F-B4949298C14C}">
      <dgm:prSet/>
      <dgm:spPr/>
      <dgm:t>
        <a:bodyPr/>
        <a:lstStyle/>
        <a:p>
          <a:endParaRPr lang="ru-RU"/>
        </a:p>
      </dgm:t>
    </dgm:pt>
    <dgm:pt modelId="{55D64DF3-0B03-4708-B5CB-6DAA05A09736}" type="sibTrans" cxnId="{D1E0DAE5-523E-4EC6-BF2F-B4949298C14C}">
      <dgm:prSet/>
      <dgm:spPr/>
      <dgm:t>
        <a:bodyPr/>
        <a:lstStyle/>
        <a:p>
          <a:endParaRPr lang="ru-RU"/>
        </a:p>
      </dgm:t>
    </dgm:pt>
    <dgm:pt modelId="{9A2AE855-33EB-4860-9073-2E901200B04B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700" b="1" dirty="0" smtClean="0">
              <a:solidFill>
                <a:srgbClr val="FFFF00"/>
              </a:solidFill>
            </a:rPr>
            <a:t>Управление закупками</a:t>
          </a:r>
        </a:p>
      </dgm:t>
    </dgm:pt>
    <dgm:pt modelId="{C4489C51-722E-4CF9-8010-AFB37AB7E714}" type="parTrans" cxnId="{66771CED-9BC3-4474-A048-C4C7EFECC7DB}">
      <dgm:prSet/>
      <dgm:spPr/>
      <dgm:t>
        <a:bodyPr/>
        <a:lstStyle/>
        <a:p>
          <a:endParaRPr lang="ru-RU"/>
        </a:p>
      </dgm:t>
    </dgm:pt>
    <dgm:pt modelId="{04260446-0849-4822-BDB4-0F4EEA00C120}" type="sibTrans" cxnId="{66771CED-9BC3-4474-A048-C4C7EFECC7DB}">
      <dgm:prSet/>
      <dgm:spPr/>
      <dgm:t>
        <a:bodyPr/>
        <a:lstStyle/>
        <a:p>
          <a:endParaRPr lang="ru-RU"/>
        </a:p>
      </dgm:t>
    </dgm:pt>
    <dgm:pt modelId="{B2AC4150-E8FB-4FEA-8EDF-9F887ED4F32E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700" b="1" dirty="0" smtClean="0">
              <a:solidFill>
                <a:srgbClr val="FFFF00"/>
              </a:solidFill>
            </a:rPr>
            <a:t>Управление нефинансовыми активами</a:t>
          </a:r>
        </a:p>
      </dgm:t>
    </dgm:pt>
    <dgm:pt modelId="{E3720DA4-B17A-4CDA-9267-2BE6A372CA29}" type="parTrans" cxnId="{57EBD04F-B41D-4273-B8F6-EF29FC909130}">
      <dgm:prSet/>
      <dgm:spPr/>
      <dgm:t>
        <a:bodyPr/>
        <a:lstStyle/>
        <a:p>
          <a:endParaRPr lang="ru-RU"/>
        </a:p>
      </dgm:t>
    </dgm:pt>
    <dgm:pt modelId="{4D850E10-A099-476E-B7E6-CCB67B86962D}" type="sibTrans" cxnId="{57EBD04F-B41D-4273-B8F6-EF29FC909130}">
      <dgm:prSet/>
      <dgm:spPr/>
      <dgm:t>
        <a:bodyPr/>
        <a:lstStyle/>
        <a:p>
          <a:endParaRPr lang="ru-RU"/>
        </a:p>
      </dgm:t>
    </dgm:pt>
    <dgm:pt modelId="{170C3CB2-9064-42F4-A082-DC5000A75FA7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b="1" dirty="0" smtClean="0">
              <a:solidFill>
                <a:srgbClr val="FFFF00"/>
              </a:solidFill>
            </a:rPr>
            <a:t>Управление кадровыми ресурсами</a:t>
          </a:r>
          <a:endParaRPr lang="ru-RU" b="1" dirty="0">
            <a:solidFill>
              <a:srgbClr val="FFFF00"/>
            </a:solidFill>
          </a:endParaRPr>
        </a:p>
      </dgm:t>
    </dgm:pt>
    <dgm:pt modelId="{5590FD37-EBAE-43C4-A464-F0E61D78D8FF}" type="parTrans" cxnId="{FAE08432-832A-4210-B52D-A75DE4B200E9}">
      <dgm:prSet/>
      <dgm:spPr/>
      <dgm:t>
        <a:bodyPr/>
        <a:lstStyle/>
        <a:p>
          <a:endParaRPr lang="ru-RU"/>
        </a:p>
      </dgm:t>
    </dgm:pt>
    <dgm:pt modelId="{B9ABFD2F-D41E-4854-AD4D-78D71FE87C16}" type="sibTrans" cxnId="{FAE08432-832A-4210-B52D-A75DE4B200E9}">
      <dgm:prSet/>
      <dgm:spPr/>
      <dgm:t>
        <a:bodyPr/>
        <a:lstStyle/>
        <a:p>
          <a:endParaRPr lang="ru-RU"/>
        </a:p>
      </dgm:t>
    </dgm:pt>
    <dgm:pt modelId="{FD24C23F-B5EE-4CE8-83DD-68E4D1C90EA0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b="1" dirty="0" smtClean="0">
              <a:solidFill>
                <a:srgbClr val="FFFF00"/>
              </a:solidFill>
            </a:rPr>
            <a:t>Учет и отчетность</a:t>
          </a:r>
        </a:p>
      </dgm:t>
    </dgm:pt>
    <dgm:pt modelId="{6903ECAD-9B4A-4AC0-943F-F8601DF402F7}" type="parTrans" cxnId="{D8BED5FE-4570-48D7-AFE1-577E4200ACBB}">
      <dgm:prSet/>
      <dgm:spPr/>
      <dgm:t>
        <a:bodyPr/>
        <a:lstStyle/>
        <a:p>
          <a:endParaRPr lang="ru-RU"/>
        </a:p>
      </dgm:t>
    </dgm:pt>
    <dgm:pt modelId="{6C46416A-7AF6-4807-82E8-0FB0509C60D5}" type="sibTrans" cxnId="{D8BED5FE-4570-48D7-AFE1-577E4200ACBB}">
      <dgm:prSet/>
      <dgm:spPr/>
      <dgm:t>
        <a:bodyPr/>
        <a:lstStyle/>
        <a:p>
          <a:endParaRPr lang="ru-RU"/>
        </a:p>
      </dgm:t>
    </dgm:pt>
    <dgm:pt modelId="{17EC50F9-47DC-47D9-A839-84B52B69E9EB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b="1" dirty="0" smtClean="0">
              <a:solidFill>
                <a:srgbClr val="FFFF00"/>
              </a:solidFill>
            </a:rPr>
            <a:t>Информационно-аналитическое обеспечение</a:t>
          </a:r>
          <a:endParaRPr lang="ru-RU" b="1" dirty="0">
            <a:solidFill>
              <a:srgbClr val="FFFF00"/>
            </a:solidFill>
          </a:endParaRPr>
        </a:p>
      </dgm:t>
    </dgm:pt>
    <dgm:pt modelId="{0EA0AEA6-8BE3-4906-8CF0-3114478BB7FC}" type="parTrans" cxnId="{300E2D28-EADF-44F5-840E-84337956B9AB}">
      <dgm:prSet/>
      <dgm:spPr/>
      <dgm:t>
        <a:bodyPr/>
        <a:lstStyle/>
        <a:p>
          <a:endParaRPr lang="ru-RU"/>
        </a:p>
      </dgm:t>
    </dgm:pt>
    <dgm:pt modelId="{7F8EC26E-D1F5-42FB-9040-3A1172E4FD60}" type="sibTrans" cxnId="{300E2D28-EADF-44F5-840E-84337956B9AB}">
      <dgm:prSet/>
      <dgm:spPr/>
      <dgm:t>
        <a:bodyPr/>
        <a:lstStyle/>
        <a:p>
          <a:endParaRPr lang="ru-RU"/>
        </a:p>
      </dgm:t>
    </dgm:pt>
    <dgm:pt modelId="{33B1AF0C-29F8-4DD8-BCE3-8E351D9C6563}" type="pres">
      <dgm:prSet presAssocID="{F8BD994E-D6C2-4E88-9D3E-85ECFC95DA6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02424CE-02ED-4FA8-A4CD-CDA97B10FAAF}" type="pres">
      <dgm:prSet presAssocID="{394A9264-68FB-4D62-9849-A4E128F8DC87}" presName="node" presStyleLbl="node1" presStyleIdx="0" presStyleCnt="12" custLinFactNeighborX="415" custLinFactNeighborY="-410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A1B3D0-5508-4227-A3CA-BC87AD5C76E7}" type="pres">
      <dgm:prSet presAssocID="{2092C8AB-A76E-4129-9A88-0568033564CA}" presName="sibTrans" presStyleCnt="0"/>
      <dgm:spPr/>
    </dgm:pt>
    <dgm:pt modelId="{95296F4B-789B-42E3-9EDF-6240202120A3}" type="pres">
      <dgm:prSet presAssocID="{DE62943F-5E45-4B88-92E0-4E035DF4620A}" presName="node" presStyleLbl="node1" presStyleIdx="1" presStyleCnt="12" custLinFactNeighborX="89400" custLinFactNeighborY="-410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4971E9-797D-4991-97D0-5D74D7507716}" type="pres">
      <dgm:prSet presAssocID="{AA347312-127E-4967-BA4A-1A7380067E1A}" presName="sibTrans" presStyleCnt="0"/>
      <dgm:spPr/>
    </dgm:pt>
    <dgm:pt modelId="{59B34992-A8BB-4BDB-82B7-3786B5875CE2}" type="pres">
      <dgm:prSet presAssocID="{5F75CC91-3B00-4174-9189-17BB4420018A}" presName="node" presStyleLbl="node1" presStyleIdx="2" presStyleCnt="12" custLinFactY="59727" custLinFactNeighborX="-20600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0B5AA5-6F17-4D56-AEAF-29B52F4A9B8B}" type="pres">
      <dgm:prSet presAssocID="{DD7E7A46-4354-4756-9BC3-0104B950A3E6}" presName="sibTrans" presStyleCnt="0"/>
      <dgm:spPr/>
    </dgm:pt>
    <dgm:pt modelId="{0C6C5756-C731-48FD-81CA-EDACEB4FD408}" type="pres">
      <dgm:prSet presAssocID="{9DD7F38C-72E1-4C85-8861-7FB21D452BBC}" presName="node" presStyleLbl="node1" presStyleIdx="3" presStyleCnt="12" custLinFactX="-100000" custLinFactNeighborX="-129925" custLinFactNeighborY="-410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74BD83-8E0E-4CB2-8CE9-B098857D43EE}" type="pres">
      <dgm:prSet presAssocID="{1BD5B310-CA6E-4466-91DD-3361C230B9D2}" presName="sibTrans" presStyleCnt="0"/>
      <dgm:spPr/>
    </dgm:pt>
    <dgm:pt modelId="{9661D97B-CAFE-4EE3-B9E0-A21C4DFA838F}" type="pres">
      <dgm:prSet presAssocID="{3298DBDF-2FEB-4343-9DF0-86591CDC3ECD}" presName="node" presStyleLbl="node1" presStyleIdx="4" presStyleCnt="12" custLinFactX="100000" custLinFactNeighborX="100075" custLinFactNeighborY="-573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ACA10C-5A88-4622-87B1-FB0EA4BA437A}" type="pres">
      <dgm:prSet presAssocID="{612D06C7-549D-4695-8547-6578B473B546}" presName="sibTrans" presStyleCnt="0"/>
      <dgm:spPr/>
    </dgm:pt>
    <dgm:pt modelId="{62A700A8-F547-4D4A-8705-531850F1BC3D}" type="pres">
      <dgm:prSet presAssocID="{EB9B0EF5-005B-45D8-82EA-2BF5E9ABF4C1}" presName="node" presStyleLbl="node1" presStyleIdx="5" presStyleCnt="12" custLinFactY="42683" custLinFactNeighborX="89317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52DFA4-3484-4BFC-A99C-EA1892F4ECAA}" type="pres">
      <dgm:prSet presAssocID="{E4C154A4-52C9-454A-869F-9E0D26127906}" presName="sibTrans" presStyleCnt="0"/>
      <dgm:spPr/>
    </dgm:pt>
    <dgm:pt modelId="{46F7A98F-82AD-47F3-A7F6-80947DB4A654}" type="pres">
      <dgm:prSet presAssocID="{9A2AE855-33EB-4860-9073-2E901200B04B}" presName="node" presStyleLbl="node1" presStyleIdx="6" presStyleCnt="12" custLinFactX="-20418" custLinFactY="43646" custLinFactNeighborX="-100000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C3662F-4C41-4000-98BC-B0D8076EB7CC}" type="pres">
      <dgm:prSet presAssocID="{04260446-0849-4822-BDB4-0F4EEA00C120}" presName="sibTrans" presStyleCnt="0"/>
      <dgm:spPr/>
    </dgm:pt>
    <dgm:pt modelId="{C952A97D-3D6E-42E4-A918-EB78145B24B9}" type="pres">
      <dgm:prSet presAssocID="{B2AC4150-E8FB-4FEA-8EDF-9F887ED4F32E}" presName="node" presStyleLbl="node1" presStyleIdx="7" presStyleCnt="12" custLinFactX="-100000" custLinFactNeighborX="-130600" custLinFactNeighborY="430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F2ACB2-753A-495A-85BA-1873AFE7BC84}" type="pres">
      <dgm:prSet presAssocID="{4D850E10-A099-476E-B7E6-CCB67B86962D}" presName="sibTrans" presStyleCnt="0"/>
      <dgm:spPr/>
    </dgm:pt>
    <dgm:pt modelId="{0995353B-7DC3-43B1-9621-DFF90D0E07C9}" type="pres">
      <dgm:prSet presAssocID="{170C3CB2-9064-42F4-A082-DC5000A75FA7}" presName="node" presStyleLbl="node1" presStyleIdx="8" presStyleCnt="12" custLinFactY="-73998" custLinFactNeighborX="415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FA1D07-DC67-4C38-B93E-FFCFE262C19D}" type="pres">
      <dgm:prSet presAssocID="{B9ABFD2F-D41E-4854-AD4D-78D71FE87C16}" presName="sibTrans" presStyleCnt="0"/>
      <dgm:spPr/>
    </dgm:pt>
    <dgm:pt modelId="{9E055D95-B73C-43BB-9F46-97CD19EF7F9F}" type="pres">
      <dgm:prSet presAssocID="{FD24C23F-B5EE-4CE8-83DD-68E4D1C90EA0}" presName="node" presStyleLbl="node1" presStyleIdx="9" presStyleCnt="12" custLinFactY="-73997" custLinFactNeighborX="-9925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4BAA2D-136D-488D-9DC4-D2B4BED3B919}" type="pres">
      <dgm:prSet presAssocID="{6C46416A-7AF6-4807-82E8-0FB0509C60D5}" presName="sibTrans" presStyleCnt="0"/>
      <dgm:spPr/>
    </dgm:pt>
    <dgm:pt modelId="{BF858D6A-177A-4F8E-BA7C-F5E851AED0AE}" type="pres">
      <dgm:prSet presAssocID="{C6EA7BB3-8D97-4AAE-BAEB-ACA204DD14DB}" presName="node" presStyleLbl="node1" presStyleIdx="10" presStyleCnt="12" custLinFactX="-100000" custLinFactNeighborX="-121704" custLinFactNeighborY="269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70218D-A0AB-4CE1-A3A2-05F5180A1E2B}" type="pres">
      <dgm:prSet presAssocID="{55D64DF3-0B03-4708-B5CB-6DAA05A09736}" presName="sibTrans" presStyleCnt="0"/>
      <dgm:spPr/>
    </dgm:pt>
    <dgm:pt modelId="{8698F99F-5670-4FB6-B6E9-4AE0C52A233B}" type="pres">
      <dgm:prSet presAssocID="{17EC50F9-47DC-47D9-A839-84B52B69E9EB}" presName="node" presStyleLbl="node1" presStyleIdx="11" presStyleCnt="12" custLinFactX="-130508" custLinFactNeighborX="-200000" custLinFactNeighborY="-744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232C491-0B9C-47EF-9337-379BFD631CEB}" type="presOf" srcId="{9DD7F38C-72E1-4C85-8861-7FB21D452BBC}" destId="{0C6C5756-C731-48FD-81CA-EDACEB4FD408}" srcOrd="0" destOrd="0" presId="urn:microsoft.com/office/officeart/2005/8/layout/default#1"/>
    <dgm:cxn modelId="{BCBE4E79-3E8F-44D1-8820-F59FD40842E0}" type="presOf" srcId="{F8BD994E-D6C2-4E88-9D3E-85ECFC95DA65}" destId="{33B1AF0C-29F8-4DD8-BCE3-8E351D9C6563}" srcOrd="0" destOrd="0" presId="urn:microsoft.com/office/officeart/2005/8/layout/default#1"/>
    <dgm:cxn modelId="{300E2D28-EADF-44F5-840E-84337956B9AB}" srcId="{F8BD994E-D6C2-4E88-9D3E-85ECFC95DA65}" destId="{17EC50F9-47DC-47D9-A839-84B52B69E9EB}" srcOrd="11" destOrd="0" parTransId="{0EA0AEA6-8BE3-4906-8CF0-3114478BB7FC}" sibTransId="{7F8EC26E-D1F5-42FB-9040-3A1172E4FD60}"/>
    <dgm:cxn modelId="{F2999B73-35F5-4946-BBC3-1D6F6E1D5CCA}" type="presOf" srcId="{17EC50F9-47DC-47D9-A839-84B52B69E9EB}" destId="{8698F99F-5670-4FB6-B6E9-4AE0C52A233B}" srcOrd="0" destOrd="0" presId="urn:microsoft.com/office/officeart/2005/8/layout/default#1"/>
    <dgm:cxn modelId="{FBE1B4B3-4BE5-4E25-9995-170414DED628}" type="presOf" srcId="{C6EA7BB3-8D97-4AAE-BAEB-ACA204DD14DB}" destId="{BF858D6A-177A-4F8E-BA7C-F5E851AED0AE}" srcOrd="0" destOrd="0" presId="urn:microsoft.com/office/officeart/2005/8/layout/default#1"/>
    <dgm:cxn modelId="{D1E0DAE5-523E-4EC6-BF2F-B4949298C14C}" srcId="{F8BD994E-D6C2-4E88-9D3E-85ECFC95DA65}" destId="{C6EA7BB3-8D97-4AAE-BAEB-ACA204DD14DB}" srcOrd="10" destOrd="0" parTransId="{6C232623-0618-4AC6-8351-7D54ABB610CD}" sibTransId="{55D64DF3-0B03-4708-B5CB-6DAA05A09736}"/>
    <dgm:cxn modelId="{AEF2D0EF-C4DB-4520-A89E-1B4FD5343608}" srcId="{F8BD994E-D6C2-4E88-9D3E-85ECFC95DA65}" destId="{394A9264-68FB-4D62-9849-A4E128F8DC87}" srcOrd="0" destOrd="0" parTransId="{29D9A69B-3D1B-42BD-8D7B-0D198F2A9B9C}" sibTransId="{2092C8AB-A76E-4129-9A88-0568033564CA}"/>
    <dgm:cxn modelId="{FAE08432-832A-4210-B52D-A75DE4B200E9}" srcId="{F8BD994E-D6C2-4E88-9D3E-85ECFC95DA65}" destId="{170C3CB2-9064-42F4-A082-DC5000A75FA7}" srcOrd="8" destOrd="0" parTransId="{5590FD37-EBAE-43C4-A464-F0E61D78D8FF}" sibTransId="{B9ABFD2F-D41E-4854-AD4D-78D71FE87C16}"/>
    <dgm:cxn modelId="{DBAA5212-E337-4FCF-B8C8-9C4DC4FAE6A8}" srcId="{F8BD994E-D6C2-4E88-9D3E-85ECFC95DA65}" destId="{EB9B0EF5-005B-45D8-82EA-2BF5E9ABF4C1}" srcOrd="5" destOrd="0" parTransId="{50BB79DA-441E-472A-BC71-D41647AB5DCF}" sibTransId="{E4C154A4-52C9-454A-869F-9E0D26127906}"/>
    <dgm:cxn modelId="{C3AC37BD-CBA1-47A0-9B9D-4EDA5CC8DA98}" type="presOf" srcId="{B2AC4150-E8FB-4FEA-8EDF-9F887ED4F32E}" destId="{C952A97D-3D6E-42E4-A918-EB78145B24B9}" srcOrd="0" destOrd="0" presId="urn:microsoft.com/office/officeart/2005/8/layout/default#1"/>
    <dgm:cxn modelId="{AE393452-6E99-4091-BEC5-2A6F5351E687}" type="presOf" srcId="{9A2AE855-33EB-4860-9073-2E901200B04B}" destId="{46F7A98F-82AD-47F3-A7F6-80947DB4A654}" srcOrd="0" destOrd="0" presId="urn:microsoft.com/office/officeart/2005/8/layout/default#1"/>
    <dgm:cxn modelId="{57EBD04F-B41D-4273-B8F6-EF29FC909130}" srcId="{F8BD994E-D6C2-4E88-9D3E-85ECFC95DA65}" destId="{B2AC4150-E8FB-4FEA-8EDF-9F887ED4F32E}" srcOrd="7" destOrd="0" parTransId="{E3720DA4-B17A-4CDA-9267-2BE6A372CA29}" sibTransId="{4D850E10-A099-476E-B7E6-CCB67B86962D}"/>
    <dgm:cxn modelId="{8AE99016-A86C-4CD4-9BA2-98EC0873A279}" srcId="{F8BD994E-D6C2-4E88-9D3E-85ECFC95DA65}" destId="{5F75CC91-3B00-4174-9189-17BB4420018A}" srcOrd="2" destOrd="0" parTransId="{B5D741FF-7833-4186-B25E-45FFDE3AA42E}" sibTransId="{DD7E7A46-4354-4756-9BC3-0104B950A3E6}"/>
    <dgm:cxn modelId="{A1ADA519-6B40-4F60-9C23-BEACA616C21A}" type="presOf" srcId="{DE62943F-5E45-4B88-92E0-4E035DF4620A}" destId="{95296F4B-789B-42E3-9EDF-6240202120A3}" srcOrd="0" destOrd="0" presId="urn:microsoft.com/office/officeart/2005/8/layout/default#1"/>
    <dgm:cxn modelId="{D8BED5FE-4570-48D7-AFE1-577E4200ACBB}" srcId="{F8BD994E-D6C2-4E88-9D3E-85ECFC95DA65}" destId="{FD24C23F-B5EE-4CE8-83DD-68E4D1C90EA0}" srcOrd="9" destOrd="0" parTransId="{6903ECAD-9B4A-4AC0-943F-F8601DF402F7}" sibTransId="{6C46416A-7AF6-4807-82E8-0FB0509C60D5}"/>
    <dgm:cxn modelId="{C88254FF-0501-4D97-9047-B0885769493D}" srcId="{F8BD994E-D6C2-4E88-9D3E-85ECFC95DA65}" destId="{DE62943F-5E45-4B88-92E0-4E035DF4620A}" srcOrd="1" destOrd="0" parTransId="{A05117F5-FFBB-44F0-9846-F86AA640DB9D}" sibTransId="{AA347312-127E-4967-BA4A-1A7380067E1A}"/>
    <dgm:cxn modelId="{66771CED-9BC3-4474-A048-C4C7EFECC7DB}" srcId="{F8BD994E-D6C2-4E88-9D3E-85ECFC95DA65}" destId="{9A2AE855-33EB-4860-9073-2E901200B04B}" srcOrd="6" destOrd="0" parTransId="{C4489C51-722E-4CF9-8010-AFB37AB7E714}" sibTransId="{04260446-0849-4822-BDB4-0F4EEA00C120}"/>
    <dgm:cxn modelId="{E40957B4-80D1-4591-948D-0B7211370084}" type="presOf" srcId="{5F75CC91-3B00-4174-9189-17BB4420018A}" destId="{59B34992-A8BB-4BDB-82B7-3786B5875CE2}" srcOrd="0" destOrd="0" presId="urn:microsoft.com/office/officeart/2005/8/layout/default#1"/>
    <dgm:cxn modelId="{2C31D729-E6F3-409C-94B5-C01971E090BE}" type="presOf" srcId="{EB9B0EF5-005B-45D8-82EA-2BF5E9ABF4C1}" destId="{62A700A8-F547-4D4A-8705-531850F1BC3D}" srcOrd="0" destOrd="0" presId="urn:microsoft.com/office/officeart/2005/8/layout/default#1"/>
    <dgm:cxn modelId="{E8163CE0-31E7-4537-B4B1-17167E88D44D}" type="presOf" srcId="{FD24C23F-B5EE-4CE8-83DD-68E4D1C90EA0}" destId="{9E055D95-B73C-43BB-9F46-97CD19EF7F9F}" srcOrd="0" destOrd="0" presId="urn:microsoft.com/office/officeart/2005/8/layout/default#1"/>
    <dgm:cxn modelId="{E530E116-A878-4DEE-84F5-EBC46D00AAD2}" type="presOf" srcId="{394A9264-68FB-4D62-9849-A4E128F8DC87}" destId="{F02424CE-02ED-4FA8-A4CD-CDA97B10FAAF}" srcOrd="0" destOrd="0" presId="urn:microsoft.com/office/officeart/2005/8/layout/default#1"/>
    <dgm:cxn modelId="{BCF784F1-BEE8-4338-B18D-76F74729880D}" type="presOf" srcId="{170C3CB2-9064-42F4-A082-DC5000A75FA7}" destId="{0995353B-7DC3-43B1-9621-DFF90D0E07C9}" srcOrd="0" destOrd="0" presId="urn:microsoft.com/office/officeart/2005/8/layout/default#1"/>
    <dgm:cxn modelId="{549C1BC4-58CB-4643-B6CC-9D4D73DB7318}" srcId="{F8BD994E-D6C2-4E88-9D3E-85ECFC95DA65}" destId="{9DD7F38C-72E1-4C85-8861-7FB21D452BBC}" srcOrd="3" destOrd="0" parTransId="{D92AFFDF-CF61-4EFA-BC49-DDC03887301A}" sibTransId="{1BD5B310-CA6E-4466-91DD-3361C230B9D2}"/>
    <dgm:cxn modelId="{83F44DE5-205A-4A7A-9354-F0E06B826C43}" type="presOf" srcId="{3298DBDF-2FEB-4343-9DF0-86591CDC3ECD}" destId="{9661D97B-CAFE-4EE3-B9E0-A21C4DFA838F}" srcOrd="0" destOrd="0" presId="urn:microsoft.com/office/officeart/2005/8/layout/default#1"/>
    <dgm:cxn modelId="{2FAFA617-8D76-46A3-9A7E-C59AF2CCBDA9}" srcId="{F8BD994E-D6C2-4E88-9D3E-85ECFC95DA65}" destId="{3298DBDF-2FEB-4343-9DF0-86591CDC3ECD}" srcOrd="4" destOrd="0" parTransId="{371FF793-8BEF-431C-8931-BFEC3659811D}" sibTransId="{612D06C7-549D-4695-8547-6578B473B546}"/>
    <dgm:cxn modelId="{5EFFF592-890C-4285-BA7F-2E6A5D3EC9C6}" type="presParOf" srcId="{33B1AF0C-29F8-4DD8-BCE3-8E351D9C6563}" destId="{F02424CE-02ED-4FA8-A4CD-CDA97B10FAAF}" srcOrd="0" destOrd="0" presId="urn:microsoft.com/office/officeart/2005/8/layout/default#1"/>
    <dgm:cxn modelId="{1A6157B7-E7CC-4DA5-9D29-2BE9E5141306}" type="presParOf" srcId="{33B1AF0C-29F8-4DD8-BCE3-8E351D9C6563}" destId="{26A1B3D0-5508-4227-A3CA-BC87AD5C76E7}" srcOrd="1" destOrd="0" presId="urn:microsoft.com/office/officeart/2005/8/layout/default#1"/>
    <dgm:cxn modelId="{A585B59B-92DA-48D1-B53E-2D0BFB6DAAD1}" type="presParOf" srcId="{33B1AF0C-29F8-4DD8-BCE3-8E351D9C6563}" destId="{95296F4B-789B-42E3-9EDF-6240202120A3}" srcOrd="2" destOrd="0" presId="urn:microsoft.com/office/officeart/2005/8/layout/default#1"/>
    <dgm:cxn modelId="{A10D9A28-CF9B-42AA-B789-A36C2C272CD0}" type="presParOf" srcId="{33B1AF0C-29F8-4DD8-BCE3-8E351D9C6563}" destId="{FF4971E9-797D-4991-97D0-5D74D7507716}" srcOrd="3" destOrd="0" presId="urn:microsoft.com/office/officeart/2005/8/layout/default#1"/>
    <dgm:cxn modelId="{9352D31A-A9DD-4247-B387-29CCE32A74F4}" type="presParOf" srcId="{33B1AF0C-29F8-4DD8-BCE3-8E351D9C6563}" destId="{59B34992-A8BB-4BDB-82B7-3786B5875CE2}" srcOrd="4" destOrd="0" presId="urn:microsoft.com/office/officeart/2005/8/layout/default#1"/>
    <dgm:cxn modelId="{E9079FB6-7602-40BC-B1D0-8195593A4212}" type="presParOf" srcId="{33B1AF0C-29F8-4DD8-BCE3-8E351D9C6563}" destId="{380B5AA5-6F17-4D56-AEAF-29B52F4A9B8B}" srcOrd="5" destOrd="0" presId="urn:microsoft.com/office/officeart/2005/8/layout/default#1"/>
    <dgm:cxn modelId="{A98DEC24-B524-4BAA-976E-11A51010AE55}" type="presParOf" srcId="{33B1AF0C-29F8-4DD8-BCE3-8E351D9C6563}" destId="{0C6C5756-C731-48FD-81CA-EDACEB4FD408}" srcOrd="6" destOrd="0" presId="urn:microsoft.com/office/officeart/2005/8/layout/default#1"/>
    <dgm:cxn modelId="{837154EA-272B-46E2-9B5C-40077C4882FD}" type="presParOf" srcId="{33B1AF0C-29F8-4DD8-BCE3-8E351D9C6563}" destId="{2874BD83-8E0E-4CB2-8CE9-B098857D43EE}" srcOrd="7" destOrd="0" presId="urn:microsoft.com/office/officeart/2005/8/layout/default#1"/>
    <dgm:cxn modelId="{02B75783-F477-4896-8853-45597AA4D126}" type="presParOf" srcId="{33B1AF0C-29F8-4DD8-BCE3-8E351D9C6563}" destId="{9661D97B-CAFE-4EE3-B9E0-A21C4DFA838F}" srcOrd="8" destOrd="0" presId="urn:microsoft.com/office/officeart/2005/8/layout/default#1"/>
    <dgm:cxn modelId="{4A73795D-1DA6-4BBA-9584-2D251E90C5E7}" type="presParOf" srcId="{33B1AF0C-29F8-4DD8-BCE3-8E351D9C6563}" destId="{33ACA10C-5A88-4622-87B1-FB0EA4BA437A}" srcOrd="9" destOrd="0" presId="urn:microsoft.com/office/officeart/2005/8/layout/default#1"/>
    <dgm:cxn modelId="{6BE6FDE5-BF95-4073-BAD1-DE25EC0B7EFD}" type="presParOf" srcId="{33B1AF0C-29F8-4DD8-BCE3-8E351D9C6563}" destId="{62A700A8-F547-4D4A-8705-531850F1BC3D}" srcOrd="10" destOrd="0" presId="urn:microsoft.com/office/officeart/2005/8/layout/default#1"/>
    <dgm:cxn modelId="{F2650CE1-D5D9-419C-B045-8B82E50FCD0B}" type="presParOf" srcId="{33B1AF0C-29F8-4DD8-BCE3-8E351D9C6563}" destId="{3B52DFA4-3484-4BFC-A99C-EA1892F4ECAA}" srcOrd="11" destOrd="0" presId="urn:microsoft.com/office/officeart/2005/8/layout/default#1"/>
    <dgm:cxn modelId="{9CA9E656-1102-48AB-9CD5-6377448C74A4}" type="presParOf" srcId="{33B1AF0C-29F8-4DD8-BCE3-8E351D9C6563}" destId="{46F7A98F-82AD-47F3-A7F6-80947DB4A654}" srcOrd="12" destOrd="0" presId="urn:microsoft.com/office/officeart/2005/8/layout/default#1"/>
    <dgm:cxn modelId="{5862F338-6A38-4277-9660-AB8B88A2E0AB}" type="presParOf" srcId="{33B1AF0C-29F8-4DD8-BCE3-8E351D9C6563}" destId="{F7C3662F-4C41-4000-98BC-B0D8076EB7CC}" srcOrd="13" destOrd="0" presId="urn:microsoft.com/office/officeart/2005/8/layout/default#1"/>
    <dgm:cxn modelId="{A9301289-F7D1-4AE1-95C9-7341030F5F00}" type="presParOf" srcId="{33B1AF0C-29F8-4DD8-BCE3-8E351D9C6563}" destId="{C952A97D-3D6E-42E4-A918-EB78145B24B9}" srcOrd="14" destOrd="0" presId="urn:microsoft.com/office/officeart/2005/8/layout/default#1"/>
    <dgm:cxn modelId="{CF3822CE-F09E-4232-90AC-D82870EC40CA}" type="presParOf" srcId="{33B1AF0C-29F8-4DD8-BCE3-8E351D9C6563}" destId="{C7F2ACB2-753A-495A-85BA-1873AFE7BC84}" srcOrd="15" destOrd="0" presId="urn:microsoft.com/office/officeart/2005/8/layout/default#1"/>
    <dgm:cxn modelId="{AC3E157C-E8B2-4231-952E-D87913EC6EDE}" type="presParOf" srcId="{33B1AF0C-29F8-4DD8-BCE3-8E351D9C6563}" destId="{0995353B-7DC3-43B1-9621-DFF90D0E07C9}" srcOrd="16" destOrd="0" presId="urn:microsoft.com/office/officeart/2005/8/layout/default#1"/>
    <dgm:cxn modelId="{73F160ED-5F9A-45BC-9AE9-7E06699FCF52}" type="presParOf" srcId="{33B1AF0C-29F8-4DD8-BCE3-8E351D9C6563}" destId="{10FA1D07-DC67-4C38-B93E-FFCFE262C19D}" srcOrd="17" destOrd="0" presId="urn:microsoft.com/office/officeart/2005/8/layout/default#1"/>
    <dgm:cxn modelId="{A2632C76-A5CC-42DF-9C85-0E4CC254BBE7}" type="presParOf" srcId="{33B1AF0C-29F8-4DD8-BCE3-8E351D9C6563}" destId="{9E055D95-B73C-43BB-9F46-97CD19EF7F9F}" srcOrd="18" destOrd="0" presId="urn:microsoft.com/office/officeart/2005/8/layout/default#1"/>
    <dgm:cxn modelId="{42FC233B-CED7-4D5B-A44D-5824EC83D022}" type="presParOf" srcId="{33B1AF0C-29F8-4DD8-BCE3-8E351D9C6563}" destId="{614BAA2D-136D-488D-9DC4-D2B4BED3B919}" srcOrd="19" destOrd="0" presId="urn:microsoft.com/office/officeart/2005/8/layout/default#1"/>
    <dgm:cxn modelId="{014F02D5-47AD-4A6D-AA4D-7F12C7507514}" type="presParOf" srcId="{33B1AF0C-29F8-4DD8-BCE3-8E351D9C6563}" destId="{BF858D6A-177A-4F8E-BA7C-F5E851AED0AE}" srcOrd="20" destOrd="0" presId="urn:microsoft.com/office/officeart/2005/8/layout/default#1"/>
    <dgm:cxn modelId="{58CEDC0F-8ED7-4945-9341-ED82B1331121}" type="presParOf" srcId="{33B1AF0C-29F8-4DD8-BCE3-8E351D9C6563}" destId="{F670218D-A0AB-4CE1-A3A2-05F5180A1E2B}" srcOrd="21" destOrd="0" presId="urn:microsoft.com/office/officeart/2005/8/layout/default#1"/>
    <dgm:cxn modelId="{BDA323D8-EDEE-40B6-81FC-CB5F0F779953}" type="presParOf" srcId="{33B1AF0C-29F8-4DD8-BCE3-8E351D9C6563}" destId="{8698F99F-5670-4FB6-B6E9-4AE0C52A233B}" srcOrd="2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8F09F4B-F5E3-4746-823E-EE3803A06A44}" type="doc">
      <dgm:prSet loTypeId="urn:microsoft.com/office/officeart/2005/8/layout/default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B3B83DA-BB46-42D2-A7BA-AF91EE06B953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/>
            <a:t>Формирование, ведение, хранение и обмен документами на этапах бюджетного планирования, исполнения бюджета</a:t>
          </a:r>
          <a:endParaRPr lang="ru-RU" dirty="0"/>
        </a:p>
      </dgm:t>
    </dgm:pt>
    <dgm:pt modelId="{702690F9-77B7-4C96-8B3A-2756A2E5241C}" type="parTrans" cxnId="{4E9A109E-C3EE-42F7-ADEB-2F76A18F27FE}">
      <dgm:prSet/>
      <dgm:spPr/>
      <dgm:t>
        <a:bodyPr/>
        <a:lstStyle/>
        <a:p>
          <a:endParaRPr lang="ru-RU"/>
        </a:p>
      </dgm:t>
    </dgm:pt>
    <dgm:pt modelId="{3E85C933-1862-4F35-8BA0-4C27090A5B2D}" type="sibTrans" cxnId="{4E9A109E-C3EE-42F7-ADEB-2F76A18F27FE}">
      <dgm:prSet/>
      <dgm:spPr/>
      <dgm:t>
        <a:bodyPr/>
        <a:lstStyle/>
        <a:p>
          <a:endParaRPr lang="ru-RU"/>
        </a:p>
      </dgm:t>
    </dgm:pt>
    <dgm:pt modelId="{C5BC2AAD-4098-48D7-B057-72480B80011F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/>
            <a:t>Ведение бюджетного и бухгалтерского учета ОГВ, ОМСУ, АУ и БУ</a:t>
          </a:r>
          <a:endParaRPr lang="ru-RU" dirty="0"/>
        </a:p>
      </dgm:t>
    </dgm:pt>
    <dgm:pt modelId="{A593AB2A-6019-40F0-AD99-9A6DCC0A3981}" type="parTrans" cxnId="{E70803F4-441D-42B4-8801-C0471D1C028A}">
      <dgm:prSet/>
      <dgm:spPr/>
      <dgm:t>
        <a:bodyPr/>
        <a:lstStyle/>
        <a:p>
          <a:endParaRPr lang="ru-RU"/>
        </a:p>
      </dgm:t>
    </dgm:pt>
    <dgm:pt modelId="{F50AFE08-1811-46FB-8D39-481656361470}" type="sibTrans" cxnId="{E70803F4-441D-42B4-8801-C0471D1C028A}">
      <dgm:prSet/>
      <dgm:spPr/>
      <dgm:t>
        <a:bodyPr/>
        <a:lstStyle/>
        <a:p>
          <a:endParaRPr lang="ru-RU"/>
        </a:p>
      </dgm:t>
    </dgm:pt>
    <dgm:pt modelId="{76F3DD7B-4E75-4749-9479-F5239FA6BC9E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/>
            <a:t>Формирование и ведение единых реестров, классификаторов и справочников</a:t>
          </a:r>
          <a:endParaRPr lang="ru-RU" dirty="0"/>
        </a:p>
      </dgm:t>
    </dgm:pt>
    <dgm:pt modelId="{DE8772D9-2EAE-4DDB-BC67-366114EABA22}" type="parTrans" cxnId="{F92ECC0D-A766-40BD-AD37-1D62E7909F79}">
      <dgm:prSet/>
      <dgm:spPr/>
      <dgm:t>
        <a:bodyPr/>
        <a:lstStyle/>
        <a:p>
          <a:endParaRPr lang="ru-RU"/>
        </a:p>
      </dgm:t>
    </dgm:pt>
    <dgm:pt modelId="{496AC44A-396F-4534-9EB7-61106DBB962B}" type="sibTrans" cxnId="{F92ECC0D-A766-40BD-AD37-1D62E7909F79}">
      <dgm:prSet/>
      <dgm:spPr/>
      <dgm:t>
        <a:bodyPr/>
        <a:lstStyle/>
        <a:p>
          <a:endParaRPr lang="ru-RU"/>
        </a:p>
      </dgm:t>
    </dgm:pt>
    <dgm:pt modelId="{FD8143A5-0E02-4A6F-8E41-6E3D4A7EBB13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/>
            <a:t>Обмен документами между ОГВ, ОМСУ и иными участниками бюджетного процесса</a:t>
          </a:r>
          <a:endParaRPr lang="ru-RU" dirty="0"/>
        </a:p>
      </dgm:t>
    </dgm:pt>
    <dgm:pt modelId="{C24C9115-8DA0-4582-A991-3C8D406E9A65}" type="parTrans" cxnId="{989E87F3-5CE1-4C5C-9C0A-D73551A72CC1}">
      <dgm:prSet/>
      <dgm:spPr/>
      <dgm:t>
        <a:bodyPr/>
        <a:lstStyle/>
        <a:p>
          <a:endParaRPr lang="ru-RU"/>
        </a:p>
      </dgm:t>
    </dgm:pt>
    <dgm:pt modelId="{B0BDBFED-F96D-4123-AE17-A32D917A7D86}" type="sibTrans" cxnId="{989E87F3-5CE1-4C5C-9C0A-D73551A72CC1}">
      <dgm:prSet/>
      <dgm:spPr/>
      <dgm:t>
        <a:bodyPr/>
        <a:lstStyle/>
        <a:p>
          <a:endParaRPr lang="ru-RU"/>
        </a:p>
      </dgm:t>
    </dgm:pt>
    <dgm:pt modelId="{FE8B760B-C99D-40DA-9A35-B93FCFAF6F79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/>
            <a:t>Информационное взаимодействие с иными информационными системами в целях предоставления/получения информации</a:t>
          </a:r>
          <a:endParaRPr lang="ru-RU" dirty="0"/>
        </a:p>
      </dgm:t>
    </dgm:pt>
    <dgm:pt modelId="{209D2BD0-B0E3-468F-98FF-E75C17FDF373}" type="parTrans" cxnId="{2378E80F-3D3D-4696-ADCC-53DCFA43B1A7}">
      <dgm:prSet/>
      <dgm:spPr/>
      <dgm:t>
        <a:bodyPr/>
        <a:lstStyle/>
        <a:p>
          <a:endParaRPr lang="ru-RU"/>
        </a:p>
      </dgm:t>
    </dgm:pt>
    <dgm:pt modelId="{3A4AC959-2527-451E-A774-AD6A6A3E2BCA}" type="sibTrans" cxnId="{2378E80F-3D3D-4696-ADCC-53DCFA43B1A7}">
      <dgm:prSet/>
      <dgm:spPr/>
      <dgm:t>
        <a:bodyPr/>
        <a:lstStyle/>
        <a:p>
          <a:endParaRPr lang="ru-RU"/>
        </a:p>
      </dgm:t>
    </dgm:pt>
    <dgm:pt modelId="{7A5E98A8-C5B1-49E8-928D-8BB446037E13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/>
            <a:t>Формирование информации и документов государственных (муниципальных) заказчиков в части закупок</a:t>
          </a:r>
          <a:endParaRPr lang="ru-RU" dirty="0"/>
        </a:p>
      </dgm:t>
    </dgm:pt>
    <dgm:pt modelId="{159CD64A-AD0E-4360-BD6A-BFE72334F88A}" type="parTrans" cxnId="{662E4380-6E23-495D-B66B-0F1144E3BF28}">
      <dgm:prSet/>
      <dgm:spPr/>
      <dgm:t>
        <a:bodyPr/>
        <a:lstStyle/>
        <a:p>
          <a:endParaRPr lang="ru-RU"/>
        </a:p>
      </dgm:t>
    </dgm:pt>
    <dgm:pt modelId="{49104058-ACED-4D97-8E21-DF73384F194D}" type="sibTrans" cxnId="{662E4380-6E23-495D-B66B-0F1144E3BF28}">
      <dgm:prSet/>
      <dgm:spPr/>
      <dgm:t>
        <a:bodyPr/>
        <a:lstStyle/>
        <a:p>
          <a:endParaRPr lang="ru-RU"/>
        </a:p>
      </dgm:t>
    </dgm:pt>
    <dgm:pt modelId="{DF980484-F25A-48DD-A0BC-57104B63EB94}" type="pres">
      <dgm:prSet presAssocID="{78F09F4B-F5E3-4746-823E-EE3803A06A4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1A8F6B4-BF06-4AD8-802B-71F938D20012}" type="pres">
      <dgm:prSet presAssocID="{8B3B83DA-BB46-42D2-A7BA-AF91EE06B953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23B569-9AED-4F69-A68E-64A1940DA7E5}" type="pres">
      <dgm:prSet presAssocID="{3E85C933-1862-4F35-8BA0-4C27090A5B2D}" presName="sibTrans" presStyleCnt="0"/>
      <dgm:spPr/>
    </dgm:pt>
    <dgm:pt modelId="{C8430A51-1C1B-47D2-A6AF-AC88CA8AAF30}" type="pres">
      <dgm:prSet presAssocID="{C5BC2AAD-4098-48D7-B057-72480B80011F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A091B1-534C-45D9-875B-C47CB49C4894}" type="pres">
      <dgm:prSet presAssocID="{F50AFE08-1811-46FB-8D39-481656361470}" presName="sibTrans" presStyleCnt="0"/>
      <dgm:spPr/>
    </dgm:pt>
    <dgm:pt modelId="{5E57EDF2-B227-4D57-AA1A-892B71722A07}" type="pres">
      <dgm:prSet presAssocID="{76F3DD7B-4E75-4749-9479-F5239FA6BC9E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F149F8-D865-4EA3-A0B3-478335FD9E26}" type="pres">
      <dgm:prSet presAssocID="{496AC44A-396F-4534-9EB7-61106DBB962B}" presName="sibTrans" presStyleCnt="0"/>
      <dgm:spPr/>
    </dgm:pt>
    <dgm:pt modelId="{3247752D-9C4D-4475-8FF6-0D716B8FAA6E}" type="pres">
      <dgm:prSet presAssocID="{7A5E98A8-C5B1-49E8-928D-8BB446037E13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C50523-EB2D-4632-BFB0-68A474EC5841}" type="pres">
      <dgm:prSet presAssocID="{49104058-ACED-4D97-8E21-DF73384F194D}" presName="sibTrans" presStyleCnt="0"/>
      <dgm:spPr/>
    </dgm:pt>
    <dgm:pt modelId="{8FA2C51A-A9CA-4CA7-8877-547121ADF3CC}" type="pres">
      <dgm:prSet presAssocID="{FE8B760B-C99D-40DA-9A35-B93FCFAF6F79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E8381F-E6EF-4151-B132-2130E7918588}" type="pres">
      <dgm:prSet presAssocID="{3A4AC959-2527-451E-A774-AD6A6A3E2BCA}" presName="sibTrans" presStyleCnt="0"/>
      <dgm:spPr/>
    </dgm:pt>
    <dgm:pt modelId="{ED73D542-AFB5-4E1A-BF57-CFC33216D092}" type="pres">
      <dgm:prSet presAssocID="{FD8143A5-0E02-4A6F-8E41-6E3D4A7EBB13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2E4380-6E23-495D-B66B-0F1144E3BF28}" srcId="{78F09F4B-F5E3-4746-823E-EE3803A06A44}" destId="{7A5E98A8-C5B1-49E8-928D-8BB446037E13}" srcOrd="3" destOrd="0" parTransId="{159CD64A-AD0E-4360-BD6A-BFE72334F88A}" sibTransId="{49104058-ACED-4D97-8E21-DF73384F194D}"/>
    <dgm:cxn modelId="{45A95E55-2CB6-4A23-961E-12F52CEFAD02}" type="presOf" srcId="{78F09F4B-F5E3-4746-823E-EE3803A06A44}" destId="{DF980484-F25A-48DD-A0BC-57104B63EB94}" srcOrd="0" destOrd="0" presId="urn:microsoft.com/office/officeart/2005/8/layout/default#2"/>
    <dgm:cxn modelId="{C0F30F3D-63C5-4147-BD0E-FE931526B39E}" type="presOf" srcId="{7A5E98A8-C5B1-49E8-928D-8BB446037E13}" destId="{3247752D-9C4D-4475-8FF6-0D716B8FAA6E}" srcOrd="0" destOrd="0" presId="urn:microsoft.com/office/officeart/2005/8/layout/default#2"/>
    <dgm:cxn modelId="{4EBF6BB6-FEDC-4E01-BB9D-2409F0EF6016}" type="presOf" srcId="{FD8143A5-0E02-4A6F-8E41-6E3D4A7EBB13}" destId="{ED73D542-AFB5-4E1A-BF57-CFC33216D092}" srcOrd="0" destOrd="0" presId="urn:microsoft.com/office/officeart/2005/8/layout/default#2"/>
    <dgm:cxn modelId="{DDB08736-F874-48E6-A7BC-211BF21DD2A3}" type="presOf" srcId="{76F3DD7B-4E75-4749-9479-F5239FA6BC9E}" destId="{5E57EDF2-B227-4D57-AA1A-892B71722A07}" srcOrd="0" destOrd="0" presId="urn:microsoft.com/office/officeart/2005/8/layout/default#2"/>
    <dgm:cxn modelId="{A889D863-E88C-483F-911E-CD73F927C98D}" type="presOf" srcId="{C5BC2AAD-4098-48D7-B057-72480B80011F}" destId="{C8430A51-1C1B-47D2-A6AF-AC88CA8AAF30}" srcOrd="0" destOrd="0" presId="urn:microsoft.com/office/officeart/2005/8/layout/default#2"/>
    <dgm:cxn modelId="{E70803F4-441D-42B4-8801-C0471D1C028A}" srcId="{78F09F4B-F5E3-4746-823E-EE3803A06A44}" destId="{C5BC2AAD-4098-48D7-B057-72480B80011F}" srcOrd="1" destOrd="0" parTransId="{A593AB2A-6019-40F0-AD99-9A6DCC0A3981}" sibTransId="{F50AFE08-1811-46FB-8D39-481656361470}"/>
    <dgm:cxn modelId="{C2CFCC46-5694-4726-9354-9FD0FE5E4172}" type="presOf" srcId="{8B3B83DA-BB46-42D2-A7BA-AF91EE06B953}" destId="{21A8F6B4-BF06-4AD8-802B-71F938D20012}" srcOrd="0" destOrd="0" presId="urn:microsoft.com/office/officeart/2005/8/layout/default#2"/>
    <dgm:cxn modelId="{989E87F3-5CE1-4C5C-9C0A-D73551A72CC1}" srcId="{78F09F4B-F5E3-4746-823E-EE3803A06A44}" destId="{FD8143A5-0E02-4A6F-8E41-6E3D4A7EBB13}" srcOrd="5" destOrd="0" parTransId="{C24C9115-8DA0-4582-A991-3C8D406E9A65}" sibTransId="{B0BDBFED-F96D-4123-AE17-A32D917A7D86}"/>
    <dgm:cxn modelId="{F92ECC0D-A766-40BD-AD37-1D62E7909F79}" srcId="{78F09F4B-F5E3-4746-823E-EE3803A06A44}" destId="{76F3DD7B-4E75-4749-9479-F5239FA6BC9E}" srcOrd="2" destOrd="0" parTransId="{DE8772D9-2EAE-4DDB-BC67-366114EABA22}" sibTransId="{496AC44A-396F-4534-9EB7-61106DBB962B}"/>
    <dgm:cxn modelId="{2FB45C2C-BFBE-4D67-A372-38F09ECFD7C4}" type="presOf" srcId="{FE8B760B-C99D-40DA-9A35-B93FCFAF6F79}" destId="{8FA2C51A-A9CA-4CA7-8877-547121ADF3CC}" srcOrd="0" destOrd="0" presId="urn:microsoft.com/office/officeart/2005/8/layout/default#2"/>
    <dgm:cxn modelId="{4E9A109E-C3EE-42F7-ADEB-2F76A18F27FE}" srcId="{78F09F4B-F5E3-4746-823E-EE3803A06A44}" destId="{8B3B83DA-BB46-42D2-A7BA-AF91EE06B953}" srcOrd="0" destOrd="0" parTransId="{702690F9-77B7-4C96-8B3A-2756A2E5241C}" sibTransId="{3E85C933-1862-4F35-8BA0-4C27090A5B2D}"/>
    <dgm:cxn modelId="{2378E80F-3D3D-4696-ADCC-53DCFA43B1A7}" srcId="{78F09F4B-F5E3-4746-823E-EE3803A06A44}" destId="{FE8B760B-C99D-40DA-9A35-B93FCFAF6F79}" srcOrd="4" destOrd="0" parTransId="{209D2BD0-B0E3-468F-98FF-E75C17FDF373}" sibTransId="{3A4AC959-2527-451E-A774-AD6A6A3E2BCA}"/>
    <dgm:cxn modelId="{AD08B099-DEFD-43BF-A2C8-9CDAAAF88657}" type="presParOf" srcId="{DF980484-F25A-48DD-A0BC-57104B63EB94}" destId="{21A8F6B4-BF06-4AD8-802B-71F938D20012}" srcOrd="0" destOrd="0" presId="urn:microsoft.com/office/officeart/2005/8/layout/default#2"/>
    <dgm:cxn modelId="{4E571C24-07E4-4597-8509-ACCB7D574124}" type="presParOf" srcId="{DF980484-F25A-48DD-A0BC-57104B63EB94}" destId="{5D23B569-9AED-4F69-A68E-64A1940DA7E5}" srcOrd="1" destOrd="0" presId="urn:microsoft.com/office/officeart/2005/8/layout/default#2"/>
    <dgm:cxn modelId="{EB376735-209B-456D-BBE6-FDB6BA9CAACD}" type="presParOf" srcId="{DF980484-F25A-48DD-A0BC-57104B63EB94}" destId="{C8430A51-1C1B-47D2-A6AF-AC88CA8AAF30}" srcOrd="2" destOrd="0" presId="urn:microsoft.com/office/officeart/2005/8/layout/default#2"/>
    <dgm:cxn modelId="{B0D45766-0CB0-41C1-89EA-95E840EF2ECB}" type="presParOf" srcId="{DF980484-F25A-48DD-A0BC-57104B63EB94}" destId="{06A091B1-534C-45D9-875B-C47CB49C4894}" srcOrd="3" destOrd="0" presId="urn:microsoft.com/office/officeart/2005/8/layout/default#2"/>
    <dgm:cxn modelId="{FABB8126-4DD4-442A-AEE7-0B2658717686}" type="presParOf" srcId="{DF980484-F25A-48DD-A0BC-57104B63EB94}" destId="{5E57EDF2-B227-4D57-AA1A-892B71722A07}" srcOrd="4" destOrd="0" presId="urn:microsoft.com/office/officeart/2005/8/layout/default#2"/>
    <dgm:cxn modelId="{243203B5-87C7-4D6F-9A5C-92A9C59D3A6F}" type="presParOf" srcId="{DF980484-F25A-48DD-A0BC-57104B63EB94}" destId="{58F149F8-D865-4EA3-A0B3-478335FD9E26}" srcOrd="5" destOrd="0" presId="urn:microsoft.com/office/officeart/2005/8/layout/default#2"/>
    <dgm:cxn modelId="{07E9F3C7-5932-497D-B315-243F1F0A45F3}" type="presParOf" srcId="{DF980484-F25A-48DD-A0BC-57104B63EB94}" destId="{3247752D-9C4D-4475-8FF6-0D716B8FAA6E}" srcOrd="6" destOrd="0" presId="urn:microsoft.com/office/officeart/2005/8/layout/default#2"/>
    <dgm:cxn modelId="{1BD27262-6F70-4594-A581-930D0758F754}" type="presParOf" srcId="{DF980484-F25A-48DD-A0BC-57104B63EB94}" destId="{15C50523-EB2D-4632-BFB0-68A474EC5841}" srcOrd="7" destOrd="0" presId="urn:microsoft.com/office/officeart/2005/8/layout/default#2"/>
    <dgm:cxn modelId="{B204CC0E-33EE-42D1-A473-A23CF839E98F}" type="presParOf" srcId="{DF980484-F25A-48DD-A0BC-57104B63EB94}" destId="{8FA2C51A-A9CA-4CA7-8877-547121ADF3CC}" srcOrd="8" destOrd="0" presId="urn:microsoft.com/office/officeart/2005/8/layout/default#2"/>
    <dgm:cxn modelId="{9DFC41C4-2CB2-4F9A-B88F-C7385FE448EF}" type="presParOf" srcId="{DF980484-F25A-48DD-A0BC-57104B63EB94}" destId="{E3E8381F-E6EF-4151-B132-2130E7918588}" srcOrd="9" destOrd="0" presId="urn:microsoft.com/office/officeart/2005/8/layout/default#2"/>
    <dgm:cxn modelId="{3462E9C9-043A-4F5E-8AA0-CF3A7C904B1E}" type="presParOf" srcId="{DF980484-F25A-48DD-A0BC-57104B63EB94}" destId="{ED73D542-AFB5-4E1A-BF57-CFC33216D092}" srcOrd="10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570A688-B507-49DE-A96D-99FA89588530}" type="doc">
      <dgm:prSet loTypeId="urn:microsoft.com/office/officeart/2005/8/layout/chevron1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511FAA1-ACBD-4D94-855E-402DF0B3EFF7}">
      <dgm:prSet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0"/>
          <a:r>
            <a:rPr lang="ru-RU" b="1" i="1" dirty="0" smtClean="0">
              <a:solidFill>
                <a:srgbClr val="FF0000"/>
              </a:solidFill>
            </a:rPr>
            <a:t>При формировании и обмене документами в системе «Электронный бюджет» используются единые форматы электронных документов и усиленные квалифицированные электронные подписи</a:t>
          </a:r>
          <a:endParaRPr lang="ru-RU" dirty="0">
            <a:solidFill>
              <a:srgbClr val="FF0000"/>
            </a:solidFill>
          </a:endParaRPr>
        </a:p>
      </dgm:t>
    </dgm:pt>
    <dgm:pt modelId="{2251D48F-F2E0-4B7B-B1FC-C830355A4238}" type="parTrans" cxnId="{FB71F49B-FA64-47D9-8520-F396E6BEA374}">
      <dgm:prSet/>
      <dgm:spPr/>
      <dgm:t>
        <a:bodyPr/>
        <a:lstStyle/>
        <a:p>
          <a:endParaRPr lang="ru-RU"/>
        </a:p>
      </dgm:t>
    </dgm:pt>
    <dgm:pt modelId="{5448ABFE-555E-4B13-B89E-C13AD9E817DF}" type="sibTrans" cxnId="{FB71F49B-FA64-47D9-8520-F396E6BEA374}">
      <dgm:prSet/>
      <dgm:spPr/>
      <dgm:t>
        <a:bodyPr/>
        <a:lstStyle/>
        <a:p>
          <a:endParaRPr lang="ru-RU"/>
        </a:p>
      </dgm:t>
    </dgm:pt>
    <dgm:pt modelId="{F05E7138-37F7-446B-BCD7-0481D21F1504}" type="pres">
      <dgm:prSet presAssocID="{A570A688-B507-49DE-A96D-99FA8958853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90F4F06-5A2D-46C1-BA54-A9E6058940E4}" type="pres">
      <dgm:prSet presAssocID="{6511FAA1-ACBD-4D94-855E-402DF0B3EFF7}" presName="parTxOnly" presStyleLbl="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E897345-FB2B-4164-AD99-0BEAD2FBF6D1}" type="presOf" srcId="{A570A688-B507-49DE-A96D-99FA89588530}" destId="{F05E7138-37F7-446B-BCD7-0481D21F1504}" srcOrd="0" destOrd="0" presId="urn:microsoft.com/office/officeart/2005/8/layout/chevron1"/>
    <dgm:cxn modelId="{2FE6C1CA-E6A5-4F8D-B9F3-8D3C0F52B6E9}" type="presOf" srcId="{6511FAA1-ACBD-4D94-855E-402DF0B3EFF7}" destId="{790F4F06-5A2D-46C1-BA54-A9E6058940E4}" srcOrd="0" destOrd="0" presId="urn:microsoft.com/office/officeart/2005/8/layout/chevron1"/>
    <dgm:cxn modelId="{FB71F49B-FA64-47D9-8520-F396E6BEA374}" srcId="{A570A688-B507-49DE-A96D-99FA89588530}" destId="{6511FAA1-ACBD-4D94-855E-402DF0B3EFF7}" srcOrd="0" destOrd="0" parTransId="{2251D48F-F2E0-4B7B-B1FC-C830355A4238}" sibTransId="{5448ABFE-555E-4B13-B89E-C13AD9E817DF}"/>
    <dgm:cxn modelId="{6BA9D9C8-4C8E-4393-B2B2-2C8CDBB01E23}" type="presParOf" srcId="{F05E7138-37F7-446B-BCD7-0481D21F1504}" destId="{790F4F06-5A2D-46C1-BA54-A9E6058940E4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5558367-0F9D-44FA-88CB-E8133C2BC9C9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7CE31F1-8784-4DED-AC85-D7E873986E8C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/>
            <a:t>Министерство финансов РФ</a:t>
          </a:r>
          <a:endParaRPr lang="ru-RU" dirty="0"/>
        </a:p>
      </dgm:t>
    </dgm:pt>
    <dgm:pt modelId="{FEB125EE-B59A-49DD-A3BB-B86FBCE7C4E4}" type="parTrans" cxnId="{F9F3629D-2767-4511-B482-0278BCA8403B}">
      <dgm:prSet/>
      <dgm:spPr/>
      <dgm:t>
        <a:bodyPr/>
        <a:lstStyle/>
        <a:p>
          <a:endParaRPr lang="ru-RU"/>
        </a:p>
      </dgm:t>
    </dgm:pt>
    <dgm:pt modelId="{7A6D56D3-3504-4912-BB5A-756F93ABA6DB}" type="sibTrans" cxnId="{F9F3629D-2767-4511-B482-0278BCA8403B}">
      <dgm:prSet/>
      <dgm:spPr/>
      <dgm:t>
        <a:bodyPr/>
        <a:lstStyle/>
        <a:p>
          <a:endParaRPr lang="ru-RU"/>
        </a:p>
      </dgm:t>
    </dgm:pt>
    <dgm:pt modelId="{1DA0727A-DD53-4818-9E29-E081AD71B0E5}">
      <dgm:prSet phldrT="[Текст]" custT="1"/>
      <dgm:spPr>
        <a:solidFill>
          <a:srgbClr val="FFFF99">
            <a:alpha val="90000"/>
          </a:srgbClr>
        </a:solidFill>
        <a:ln>
          <a:solidFill>
            <a:schemeClr val="bg2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200" dirty="0" smtClean="0"/>
            <a:t>Обеспечивает создание и развитие системы</a:t>
          </a:r>
          <a:endParaRPr lang="ru-RU" sz="1200" dirty="0"/>
        </a:p>
      </dgm:t>
    </dgm:pt>
    <dgm:pt modelId="{43E72A84-DA80-41A5-AE4F-46BC3C137F4A}" type="parTrans" cxnId="{1BF4AD54-03C5-473E-8567-D9DE18F12FBB}">
      <dgm:prSet/>
      <dgm:spPr/>
      <dgm:t>
        <a:bodyPr/>
        <a:lstStyle/>
        <a:p>
          <a:endParaRPr lang="ru-RU"/>
        </a:p>
      </dgm:t>
    </dgm:pt>
    <dgm:pt modelId="{A025E1CB-FE9F-42A4-A082-4BF381770078}" type="sibTrans" cxnId="{1BF4AD54-03C5-473E-8567-D9DE18F12FBB}">
      <dgm:prSet/>
      <dgm:spPr/>
      <dgm:t>
        <a:bodyPr/>
        <a:lstStyle/>
        <a:p>
          <a:endParaRPr lang="ru-RU"/>
        </a:p>
      </dgm:t>
    </dgm:pt>
    <dgm:pt modelId="{3E62E2D8-2B8A-4CF3-97F5-888A965AA61F}">
      <dgm:prSet phldrT="[Текст]" custT="1"/>
      <dgm:spPr>
        <a:solidFill>
          <a:srgbClr val="FFFF99">
            <a:alpha val="90000"/>
          </a:srgbClr>
        </a:solidFill>
        <a:ln>
          <a:solidFill>
            <a:schemeClr val="bg2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200" dirty="0" smtClean="0"/>
            <a:t>Принимает правовые акты, устанавливает требования к созданию и развитию системы</a:t>
          </a:r>
          <a:endParaRPr lang="ru-RU" sz="1200" dirty="0"/>
        </a:p>
      </dgm:t>
    </dgm:pt>
    <dgm:pt modelId="{08CAC812-739A-4D56-A310-A45D73306AAB}" type="parTrans" cxnId="{A623BB5E-76CE-44BD-8D31-BAD0311185B3}">
      <dgm:prSet/>
      <dgm:spPr/>
      <dgm:t>
        <a:bodyPr/>
        <a:lstStyle/>
        <a:p>
          <a:endParaRPr lang="ru-RU"/>
        </a:p>
      </dgm:t>
    </dgm:pt>
    <dgm:pt modelId="{8E928761-4382-4195-9F9B-0EBB4D71417B}" type="sibTrans" cxnId="{A623BB5E-76CE-44BD-8D31-BAD0311185B3}">
      <dgm:prSet/>
      <dgm:spPr/>
      <dgm:t>
        <a:bodyPr/>
        <a:lstStyle/>
        <a:p>
          <a:endParaRPr lang="ru-RU"/>
        </a:p>
      </dgm:t>
    </dgm:pt>
    <dgm:pt modelId="{D6F8E6CF-166F-496C-9A5C-1898F6824070}">
      <dgm:prSet phldrT="[Текст]" custT="1"/>
      <dgm:spPr>
        <a:solidFill>
          <a:srgbClr val="FFFF99">
            <a:alpha val="90000"/>
          </a:srgbClr>
        </a:solidFill>
        <a:ln>
          <a:solidFill>
            <a:schemeClr val="bg2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200" dirty="0" smtClean="0"/>
            <a:t>Министерство финансов, Федеральное казначейство – в части централизованных подсистем</a:t>
          </a:r>
          <a:endParaRPr lang="ru-RU" sz="1200" dirty="0"/>
        </a:p>
      </dgm:t>
    </dgm:pt>
    <dgm:pt modelId="{F08B49F0-22FE-4AA9-9BFE-C2E7F9160DD7}" type="parTrans" cxnId="{6EED8D37-F3B6-4213-B65F-64E66ABF2177}">
      <dgm:prSet/>
      <dgm:spPr/>
      <dgm:t>
        <a:bodyPr/>
        <a:lstStyle/>
        <a:p>
          <a:endParaRPr lang="ru-RU"/>
        </a:p>
      </dgm:t>
    </dgm:pt>
    <dgm:pt modelId="{94429880-6A61-4B30-AA2D-05A5228ED759}" type="sibTrans" cxnId="{6EED8D37-F3B6-4213-B65F-64E66ABF2177}">
      <dgm:prSet/>
      <dgm:spPr/>
      <dgm:t>
        <a:bodyPr/>
        <a:lstStyle/>
        <a:p>
          <a:endParaRPr lang="ru-RU"/>
        </a:p>
      </dgm:t>
    </dgm:pt>
    <dgm:pt modelId="{35B6EE0F-0DE1-4FE2-8926-8B16C00F8EB3}">
      <dgm:prSet phldrT="[Текст]" custT="1"/>
      <dgm:spPr>
        <a:solidFill>
          <a:srgbClr val="FFFF99">
            <a:alpha val="90000"/>
          </a:srgbClr>
        </a:solidFill>
        <a:ln>
          <a:solidFill>
            <a:schemeClr val="bg2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200" dirty="0" smtClean="0"/>
            <a:t>Органы государственной власти субъектов РФ, местные администрации – в части сервисных подсистем</a:t>
          </a:r>
          <a:endParaRPr lang="ru-RU" sz="1200" dirty="0"/>
        </a:p>
      </dgm:t>
    </dgm:pt>
    <dgm:pt modelId="{0F40DC4A-6C27-4672-8051-1CE43BDFC36D}" type="parTrans" cxnId="{5D6E522A-6C91-4D9A-80C4-1D6018BCB92C}">
      <dgm:prSet/>
      <dgm:spPr/>
      <dgm:t>
        <a:bodyPr/>
        <a:lstStyle/>
        <a:p>
          <a:endParaRPr lang="ru-RU"/>
        </a:p>
      </dgm:t>
    </dgm:pt>
    <dgm:pt modelId="{57AB0AA9-69DA-42A9-90C2-F83C69A7F638}" type="sibTrans" cxnId="{5D6E522A-6C91-4D9A-80C4-1D6018BCB92C}">
      <dgm:prSet/>
      <dgm:spPr/>
      <dgm:t>
        <a:bodyPr/>
        <a:lstStyle/>
        <a:p>
          <a:endParaRPr lang="ru-RU"/>
        </a:p>
      </dgm:t>
    </dgm:pt>
    <dgm:pt modelId="{013FF47F-2C74-4A27-82C0-21C20F4560DB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/>
            <a:t>Операторы системы</a:t>
          </a:r>
          <a:endParaRPr lang="ru-RU" dirty="0"/>
        </a:p>
      </dgm:t>
    </dgm:pt>
    <dgm:pt modelId="{8CD0AADA-41D3-4F6F-9104-3291BF0BF571}" type="parTrans" cxnId="{F98CB7F1-F009-4636-AD2F-D995F0EFA3E0}">
      <dgm:prSet/>
      <dgm:spPr/>
      <dgm:t>
        <a:bodyPr/>
        <a:lstStyle/>
        <a:p>
          <a:endParaRPr lang="ru-RU"/>
        </a:p>
      </dgm:t>
    </dgm:pt>
    <dgm:pt modelId="{4DB58DBD-25DB-4912-B7BF-8275D6341AF6}" type="sibTrans" cxnId="{F98CB7F1-F009-4636-AD2F-D995F0EFA3E0}">
      <dgm:prSet/>
      <dgm:spPr/>
      <dgm:t>
        <a:bodyPr/>
        <a:lstStyle/>
        <a:p>
          <a:endParaRPr lang="ru-RU"/>
        </a:p>
      </dgm:t>
    </dgm:pt>
    <dgm:pt modelId="{35C78511-0A1F-4A82-94AE-D983BC2215FE}">
      <dgm:prSet phldrT="[Текст]" custT="1"/>
      <dgm:spPr>
        <a:solidFill>
          <a:srgbClr val="FFFF99">
            <a:alpha val="90000"/>
          </a:srgbClr>
        </a:solidFill>
        <a:ln>
          <a:solidFill>
            <a:schemeClr val="bg2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200" dirty="0" smtClean="0"/>
            <a:t>Государственные органы, органы местного самоуправления, государственные и муниципальные учреждения и юр. лица, получающие средства из бюджетов бюджетной системы РФ – для реализации бюджетных полномочий, ведения фин.-хоз. деятельности, обмена документами в рамках заключения и исполнения гражданско-правовых договоров </a:t>
          </a:r>
          <a:endParaRPr lang="ru-RU" sz="1200" dirty="0"/>
        </a:p>
      </dgm:t>
    </dgm:pt>
    <dgm:pt modelId="{9FEC9595-19A2-45C9-8DFA-F853DB10EE22}" type="parTrans" cxnId="{1C6F2A22-99EC-4730-9170-B0731043BCB7}">
      <dgm:prSet/>
      <dgm:spPr/>
      <dgm:t>
        <a:bodyPr/>
        <a:lstStyle/>
        <a:p>
          <a:endParaRPr lang="ru-RU"/>
        </a:p>
      </dgm:t>
    </dgm:pt>
    <dgm:pt modelId="{27FC4BD6-7059-4B38-8D5E-80F806C80FDC}" type="sibTrans" cxnId="{1C6F2A22-99EC-4730-9170-B0731043BCB7}">
      <dgm:prSet/>
      <dgm:spPr/>
      <dgm:t>
        <a:bodyPr/>
        <a:lstStyle/>
        <a:p>
          <a:endParaRPr lang="ru-RU"/>
        </a:p>
      </dgm:t>
    </dgm:pt>
    <dgm:pt modelId="{3A84C404-3D52-498A-9F4E-23ABFCD593EA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/>
            <a:t>Субъекты системы</a:t>
          </a:r>
          <a:endParaRPr lang="ru-RU" dirty="0"/>
        </a:p>
      </dgm:t>
    </dgm:pt>
    <dgm:pt modelId="{9F0C3E05-8446-4B08-82C8-09273F7A253C}" type="parTrans" cxnId="{96671EC5-507B-4809-9E7A-6B2E4BEA247A}">
      <dgm:prSet/>
      <dgm:spPr/>
      <dgm:t>
        <a:bodyPr/>
        <a:lstStyle/>
        <a:p>
          <a:endParaRPr lang="ru-RU"/>
        </a:p>
      </dgm:t>
    </dgm:pt>
    <dgm:pt modelId="{7D9A6DAA-AA4F-48AA-8D39-945F43D402BE}" type="sibTrans" cxnId="{96671EC5-507B-4809-9E7A-6B2E4BEA247A}">
      <dgm:prSet/>
      <dgm:spPr/>
      <dgm:t>
        <a:bodyPr/>
        <a:lstStyle/>
        <a:p>
          <a:endParaRPr lang="ru-RU"/>
        </a:p>
      </dgm:t>
    </dgm:pt>
    <dgm:pt modelId="{C358FE4E-4223-4B3D-AAB3-068FA3F40476}">
      <dgm:prSet phldrT="[Текст]" custT="1"/>
      <dgm:spPr>
        <a:solidFill>
          <a:srgbClr val="FFFF99">
            <a:alpha val="90000"/>
          </a:srgbClr>
        </a:solidFill>
        <a:ln>
          <a:solidFill>
            <a:schemeClr val="bg2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200" dirty="0" smtClean="0"/>
            <a:t>Физические и юр. лица, использующие информацию, размещаемую на едином портале бюджетной системы РФ</a:t>
          </a:r>
          <a:endParaRPr lang="ru-RU" sz="1200" dirty="0"/>
        </a:p>
      </dgm:t>
    </dgm:pt>
    <dgm:pt modelId="{A34B0383-9D05-42BC-AD62-990F822F4709}" type="parTrans" cxnId="{4B7747E8-C95F-4BE7-92F4-8682FA7710B8}">
      <dgm:prSet/>
      <dgm:spPr/>
      <dgm:t>
        <a:bodyPr/>
        <a:lstStyle/>
        <a:p>
          <a:endParaRPr lang="ru-RU"/>
        </a:p>
      </dgm:t>
    </dgm:pt>
    <dgm:pt modelId="{5C2352C7-7AC2-42BA-928B-FC38C4521617}" type="sibTrans" cxnId="{4B7747E8-C95F-4BE7-92F4-8682FA7710B8}">
      <dgm:prSet/>
      <dgm:spPr/>
      <dgm:t>
        <a:bodyPr/>
        <a:lstStyle/>
        <a:p>
          <a:endParaRPr lang="ru-RU"/>
        </a:p>
      </dgm:t>
    </dgm:pt>
    <dgm:pt modelId="{4B88B5A3-3805-4390-892A-C86BD7A5834B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/>
            <a:t>Пользователи системы</a:t>
          </a:r>
          <a:endParaRPr lang="ru-RU" dirty="0"/>
        </a:p>
      </dgm:t>
    </dgm:pt>
    <dgm:pt modelId="{F2D4983C-A989-4D44-9C03-E0B3BC959D15}" type="parTrans" cxnId="{2BC698E7-F621-4511-8CEE-A8DB8224474D}">
      <dgm:prSet/>
      <dgm:spPr/>
      <dgm:t>
        <a:bodyPr/>
        <a:lstStyle/>
        <a:p>
          <a:endParaRPr lang="ru-RU"/>
        </a:p>
      </dgm:t>
    </dgm:pt>
    <dgm:pt modelId="{D48C21F9-54F4-4C97-A3E7-D9C12A8C77D0}" type="sibTrans" cxnId="{2BC698E7-F621-4511-8CEE-A8DB8224474D}">
      <dgm:prSet/>
      <dgm:spPr/>
      <dgm:t>
        <a:bodyPr/>
        <a:lstStyle/>
        <a:p>
          <a:endParaRPr lang="ru-RU"/>
        </a:p>
      </dgm:t>
    </dgm:pt>
    <dgm:pt modelId="{9B1B2AD7-9D65-4924-87D1-2F5E3E2659BB}" type="pres">
      <dgm:prSet presAssocID="{65558367-0F9D-44FA-88CB-E8133C2BC9C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0952D1B-E08D-406F-9DE0-391733E9F959}" type="pres">
      <dgm:prSet presAssocID="{E7CE31F1-8784-4DED-AC85-D7E873986E8C}" presName="root" presStyleCnt="0"/>
      <dgm:spPr/>
    </dgm:pt>
    <dgm:pt modelId="{4B3EC06F-E091-47C1-A829-69B8EADEC307}" type="pres">
      <dgm:prSet presAssocID="{E7CE31F1-8784-4DED-AC85-D7E873986E8C}" presName="rootComposite" presStyleCnt="0"/>
      <dgm:spPr/>
    </dgm:pt>
    <dgm:pt modelId="{ED2FE68F-5EC1-4E7B-8921-8216FE13B7FF}" type="pres">
      <dgm:prSet presAssocID="{E7CE31F1-8784-4DED-AC85-D7E873986E8C}" presName="rootText" presStyleLbl="node1" presStyleIdx="0" presStyleCnt="4"/>
      <dgm:spPr/>
      <dgm:t>
        <a:bodyPr/>
        <a:lstStyle/>
        <a:p>
          <a:endParaRPr lang="ru-RU"/>
        </a:p>
      </dgm:t>
    </dgm:pt>
    <dgm:pt modelId="{AC40EE6F-AF6E-46D5-9F3A-414223B50C07}" type="pres">
      <dgm:prSet presAssocID="{E7CE31F1-8784-4DED-AC85-D7E873986E8C}" presName="rootConnector" presStyleLbl="node1" presStyleIdx="0" presStyleCnt="4"/>
      <dgm:spPr/>
      <dgm:t>
        <a:bodyPr/>
        <a:lstStyle/>
        <a:p>
          <a:endParaRPr lang="ru-RU"/>
        </a:p>
      </dgm:t>
    </dgm:pt>
    <dgm:pt modelId="{A2DC39C3-CCB0-42D2-AC13-6BF1FD14F5DC}" type="pres">
      <dgm:prSet presAssocID="{E7CE31F1-8784-4DED-AC85-D7E873986E8C}" presName="childShape" presStyleCnt="0"/>
      <dgm:spPr/>
    </dgm:pt>
    <dgm:pt modelId="{998C4501-C616-46C6-814F-B309E487E76D}" type="pres">
      <dgm:prSet presAssocID="{43E72A84-DA80-41A5-AE4F-46BC3C137F4A}" presName="Name13" presStyleLbl="parChTrans1D2" presStyleIdx="0" presStyleCnt="6"/>
      <dgm:spPr/>
      <dgm:t>
        <a:bodyPr/>
        <a:lstStyle/>
        <a:p>
          <a:endParaRPr lang="ru-RU"/>
        </a:p>
      </dgm:t>
    </dgm:pt>
    <dgm:pt modelId="{A4FFA43F-569E-43BC-9FCD-418111592164}" type="pres">
      <dgm:prSet presAssocID="{1DA0727A-DD53-4818-9E29-E081AD71B0E5}" presName="childText" presStyleLbl="bg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602681-8BED-4541-A9A9-59FDD17DC5CD}" type="pres">
      <dgm:prSet presAssocID="{08CAC812-739A-4D56-A310-A45D73306AAB}" presName="Name13" presStyleLbl="parChTrans1D2" presStyleIdx="1" presStyleCnt="6"/>
      <dgm:spPr/>
      <dgm:t>
        <a:bodyPr/>
        <a:lstStyle/>
        <a:p>
          <a:endParaRPr lang="ru-RU"/>
        </a:p>
      </dgm:t>
    </dgm:pt>
    <dgm:pt modelId="{2F45599F-AE2F-42AB-B170-B374C46F3DE1}" type="pres">
      <dgm:prSet presAssocID="{3E62E2D8-2B8A-4CF3-97F5-888A965AA61F}" presName="childText" presStyleLbl="bgAcc1" presStyleIdx="1" presStyleCnt="6" custScaleY="1724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7794E4-8716-4616-9007-5CB755757F6F}" type="pres">
      <dgm:prSet presAssocID="{013FF47F-2C74-4A27-82C0-21C20F4560DB}" presName="root" presStyleCnt="0"/>
      <dgm:spPr/>
    </dgm:pt>
    <dgm:pt modelId="{EFCF87C8-447C-47FF-8D85-13F9BA4B0F41}" type="pres">
      <dgm:prSet presAssocID="{013FF47F-2C74-4A27-82C0-21C20F4560DB}" presName="rootComposite" presStyleCnt="0"/>
      <dgm:spPr/>
    </dgm:pt>
    <dgm:pt modelId="{D4B0D787-771B-4AD5-8D1C-70180AFDE32D}" type="pres">
      <dgm:prSet presAssocID="{013FF47F-2C74-4A27-82C0-21C20F4560DB}" presName="rootText" presStyleLbl="node1" presStyleIdx="1" presStyleCnt="4"/>
      <dgm:spPr/>
      <dgm:t>
        <a:bodyPr/>
        <a:lstStyle/>
        <a:p>
          <a:endParaRPr lang="ru-RU"/>
        </a:p>
      </dgm:t>
    </dgm:pt>
    <dgm:pt modelId="{9911F128-44E3-41B5-AD9E-49E9CC91669A}" type="pres">
      <dgm:prSet presAssocID="{013FF47F-2C74-4A27-82C0-21C20F4560DB}" presName="rootConnector" presStyleLbl="node1" presStyleIdx="1" presStyleCnt="4"/>
      <dgm:spPr/>
      <dgm:t>
        <a:bodyPr/>
        <a:lstStyle/>
        <a:p>
          <a:endParaRPr lang="ru-RU"/>
        </a:p>
      </dgm:t>
    </dgm:pt>
    <dgm:pt modelId="{FA4CC598-9FBB-4D8F-AFA4-A251E748F5A1}" type="pres">
      <dgm:prSet presAssocID="{013FF47F-2C74-4A27-82C0-21C20F4560DB}" presName="childShape" presStyleCnt="0"/>
      <dgm:spPr/>
    </dgm:pt>
    <dgm:pt modelId="{1F6B0DC0-95FE-46D6-9EDC-FCB7E4B220DF}" type="pres">
      <dgm:prSet presAssocID="{F08B49F0-22FE-4AA9-9BFE-C2E7F9160DD7}" presName="Name13" presStyleLbl="parChTrans1D2" presStyleIdx="2" presStyleCnt="6"/>
      <dgm:spPr/>
      <dgm:t>
        <a:bodyPr/>
        <a:lstStyle/>
        <a:p>
          <a:endParaRPr lang="ru-RU"/>
        </a:p>
      </dgm:t>
    </dgm:pt>
    <dgm:pt modelId="{6C861252-C97C-4270-9319-2C037C97697A}" type="pres">
      <dgm:prSet presAssocID="{D6F8E6CF-166F-496C-9A5C-1898F6824070}" presName="childText" presStyleLbl="bgAcc1" presStyleIdx="2" presStyleCnt="6" custScaleX="131250" custScaleY="127319" custLinFactNeighborX="-1273" custLinFactNeighborY="74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5D0EA7-F9D3-4F1F-957A-4AE97C9489C4}" type="pres">
      <dgm:prSet presAssocID="{0F40DC4A-6C27-4672-8051-1CE43BDFC36D}" presName="Name13" presStyleLbl="parChTrans1D2" presStyleIdx="3" presStyleCnt="6"/>
      <dgm:spPr/>
      <dgm:t>
        <a:bodyPr/>
        <a:lstStyle/>
        <a:p>
          <a:endParaRPr lang="ru-RU"/>
        </a:p>
      </dgm:t>
    </dgm:pt>
    <dgm:pt modelId="{65EEBBEB-A768-443C-B70F-7D7B4E7CCD91}" type="pres">
      <dgm:prSet presAssocID="{35B6EE0F-0DE1-4FE2-8926-8B16C00F8EB3}" presName="childText" presStyleLbl="bgAcc1" presStyleIdx="3" presStyleCnt="6" custScaleX="137500" custScaleY="1588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783695-12A4-4FEB-97FA-11DE3FBB0C8B}" type="pres">
      <dgm:prSet presAssocID="{3A84C404-3D52-498A-9F4E-23ABFCD593EA}" presName="root" presStyleCnt="0"/>
      <dgm:spPr/>
    </dgm:pt>
    <dgm:pt modelId="{782EEFC3-FFB6-4343-BAAE-C509A6E56428}" type="pres">
      <dgm:prSet presAssocID="{3A84C404-3D52-498A-9F4E-23ABFCD593EA}" presName="rootComposite" presStyleCnt="0"/>
      <dgm:spPr/>
    </dgm:pt>
    <dgm:pt modelId="{F829DE98-A660-40E2-9C05-32D44650D5D6}" type="pres">
      <dgm:prSet presAssocID="{3A84C404-3D52-498A-9F4E-23ABFCD593EA}" presName="rootText" presStyleLbl="node1" presStyleIdx="2" presStyleCnt="4"/>
      <dgm:spPr/>
      <dgm:t>
        <a:bodyPr/>
        <a:lstStyle/>
        <a:p>
          <a:endParaRPr lang="ru-RU"/>
        </a:p>
      </dgm:t>
    </dgm:pt>
    <dgm:pt modelId="{A47F755F-8919-49D0-8CA0-F405A56DA6A6}" type="pres">
      <dgm:prSet presAssocID="{3A84C404-3D52-498A-9F4E-23ABFCD593EA}" presName="rootConnector" presStyleLbl="node1" presStyleIdx="2" presStyleCnt="4"/>
      <dgm:spPr/>
      <dgm:t>
        <a:bodyPr/>
        <a:lstStyle/>
        <a:p>
          <a:endParaRPr lang="ru-RU"/>
        </a:p>
      </dgm:t>
    </dgm:pt>
    <dgm:pt modelId="{9300EB4B-C332-4F2F-8385-9FBC99B79E48}" type="pres">
      <dgm:prSet presAssocID="{3A84C404-3D52-498A-9F4E-23ABFCD593EA}" presName="childShape" presStyleCnt="0"/>
      <dgm:spPr/>
    </dgm:pt>
    <dgm:pt modelId="{ADD5B3A8-236E-4BAF-9EA7-8F5434ED8784}" type="pres">
      <dgm:prSet presAssocID="{9FEC9595-19A2-45C9-8DFA-F853DB10EE22}" presName="Name13" presStyleLbl="parChTrans1D2" presStyleIdx="4" presStyleCnt="6"/>
      <dgm:spPr/>
      <dgm:t>
        <a:bodyPr/>
        <a:lstStyle/>
        <a:p>
          <a:endParaRPr lang="ru-RU"/>
        </a:p>
      </dgm:t>
    </dgm:pt>
    <dgm:pt modelId="{C579B724-6D71-4234-A479-117369F6BC36}" type="pres">
      <dgm:prSet presAssocID="{35C78511-0A1F-4A82-94AE-D983BC2215FE}" presName="childText" presStyleLbl="bgAcc1" presStyleIdx="4" presStyleCnt="6" custScaleX="142513" custScaleY="3847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05126A-7BDA-4399-B923-0BDC90AC07A6}" type="pres">
      <dgm:prSet presAssocID="{4B88B5A3-3805-4390-892A-C86BD7A5834B}" presName="root" presStyleCnt="0"/>
      <dgm:spPr/>
    </dgm:pt>
    <dgm:pt modelId="{1B8C89EC-57FA-429E-9730-CF853200BBB7}" type="pres">
      <dgm:prSet presAssocID="{4B88B5A3-3805-4390-892A-C86BD7A5834B}" presName="rootComposite" presStyleCnt="0"/>
      <dgm:spPr/>
    </dgm:pt>
    <dgm:pt modelId="{41324521-A450-4718-98A5-8857E1A292E1}" type="pres">
      <dgm:prSet presAssocID="{4B88B5A3-3805-4390-892A-C86BD7A5834B}" presName="rootText" presStyleLbl="node1" presStyleIdx="3" presStyleCnt="4"/>
      <dgm:spPr/>
      <dgm:t>
        <a:bodyPr/>
        <a:lstStyle/>
        <a:p>
          <a:endParaRPr lang="ru-RU"/>
        </a:p>
      </dgm:t>
    </dgm:pt>
    <dgm:pt modelId="{34BBEFCD-0807-4C84-911B-D227AFC442C6}" type="pres">
      <dgm:prSet presAssocID="{4B88B5A3-3805-4390-892A-C86BD7A5834B}" presName="rootConnector" presStyleLbl="node1" presStyleIdx="3" presStyleCnt="4"/>
      <dgm:spPr/>
      <dgm:t>
        <a:bodyPr/>
        <a:lstStyle/>
        <a:p>
          <a:endParaRPr lang="ru-RU"/>
        </a:p>
      </dgm:t>
    </dgm:pt>
    <dgm:pt modelId="{350D0523-B4B0-4B47-9A7B-A370F8744E0E}" type="pres">
      <dgm:prSet presAssocID="{4B88B5A3-3805-4390-892A-C86BD7A5834B}" presName="childShape" presStyleCnt="0"/>
      <dgm:spPr/>
    </dgm:pt>
    <dgm:pt modelId="{C197DD68-2490-4946-ACA2-7A3B8B46E9DF}" type="pres">
      <dgm:prSet presAssocID="{A34B0383-9D05-42BC-AD62-990F822F4709}" presName="Name13" presStyleLbl="parChTrans1D2" presStyleIdx="5" presStyleCnt="6"/>
      <dgm:spPr/>
      <dgm:t>
        <a:bodyPr/>
        <a:lstStyle/>
        <a:p>
          <a:endParaRPr lang="ru-RU"/>
        </a:p>
      </dgm:t>
    </dgm:pt>
    <dgm:pt modelId="{FA57C46D-3787-4B47-A025-ADC264A18B10}" type="pres">
      <dgm:prSet presAssocID="{C358FE4E-4223-4B3D-AAB3-068FA3F40476}" presName="childText" presStyleLbl="bgAcc1" presStyleIdx="5" presStyleCnt="6" custScaleY="2517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066225-8A91-4D5B-A120-5BC18BD59020}" type="presOf" srcId="{C358FE4E-4223-4B3D-AAB3-068FA3F40476}" destId="{FA57C46D-3787-4B47-A025-ADC264A18B10}" srcOrd="0" destOrd="0" presId="urn:microsoft.com/office/officeart/2005/8/layout/hierarchy3"/>
    <dgm:cxn modelId="{B36CCE31-21B8-411D-B36A-BD07E76B0A8C}" type="presOf" srcId="{08CAC812-739A-4D56-A310-A45D73306AAB}" destId="{EB602681-8BED-4541-A9A9-59FDD17DC5CD}" srcOrd="0" destOrd="0" presId="urn:microsoft.com/office/officeart/2005/8/layout/hierarchy3"/>
    <dgm:cxn modelId="{F9F3629D-2767-4511-B482-0278BCA8403B}" srcId="{65558367-0F9D-44FA-88CB-E8133C2BC9C9}" destId="{E7CE31F1-8784-4DED-AC85-D7E873986E8C}" srcOrd="0" destOrd="0" parTransId="{FEB125EE-B59A-49DD-A3BB-B86FBCE7C4E4}" sibTransId="{7A6D56D3-3504-4912-BB5A-756F93ABA6DB}"/>
    <dgm:cxn modelId="{8871E7EF-2324-4E66-8F23-9839CFB5F841}" type="presOf" srcId="{3A84C404-3D52-498A-9F4E-23ABFCD593EA}" destId="{F829DE98-A660-40E2-9C05-32D44650D5D6}" srcOrd="0" destOrd="0" presId="urn:microsoft.com/office/officeart/2005/8/layout/hierarchy3"/>
    <dgm:cxn modelId="{3D9DB71F-C3BA-4242-A2DA-FD8F94A32B0A}" type="presOf" srcId="{3E62E2D8-2B8A-4CF3-97F5-888A965AA61F}" destId="{2F45599F-AE2F-42AB-B170-B374C46F3DE1}" srcOrd="0" destOrd="0" presId="urn:microsoft.com/office/officeart/2005/8/layout/hierarchy3"/>
    <dgm:cxn modelId="{09B7E594-37F7-4BC6-8662-78C03B64C661}" type="presOf" srcId="{E7CE31F1-8784-4DED-AC85-D7E873986E8C}" destId="{ED2FE68F-5EC1-4E7B-8921-8216FE13B7FF}" srcOrd="0" destOrd="0" presId="urn:microsoft.com/office/officeart/2005/8/layout/hierarchy3"/>
    <dgm:cxn modelId="{DDA35D1E-04B3-4C47-B1CA-915CC4832612}" type="presOf" srcId="{4B88B5A3-3805-4390-892A-C86BD7A5834B}" destId="{41324521-A450-4718-98A5-8857E1A292E1}" srcOrd="0" destOrd="0" presId="urn:microsoft.com/office/officeart/2005/8/layout/hierarchy3"/>
    <dgm:cxn modelId="{4B7747E8-C95F-4BE7-92F4-8682FA7710B8}" srcId="{4B88B5A3-3805-4390-892A-C86BD7A5834B}" destId="{C358FE4E-4223-4B3D-AAB3-068FA3F40476}" srcOrd="0" destOrd="0" parTransId="{A34B0383-9D05-42BC-AD62-990F822F4709}" sibTransId="{5C2352C7-7AC2-42BA-928B-FC38C4521617}"/>
    <dgm:cxn modelId="{2BC698E7-F621-4511-8CEE-A8DB8224474D}" srcId="{65558367-0F9D-44FA-88CB-E8133C2BC9C9}" destId="{4B88B5A3-3805-4390-892A-C86BD7A5834B}" srcOrd="3" destOrd="0" parTransId="{F2D4983C-A989-4D44-9C03-E0B3BC959D15}" sibTransId="{D48C21F9-54F4-4C97-A3E7-D9C12A8C77D0}"/>
    <dgm:cxn modelId="{1BF4AD54-03C5-473E-8567-D9DE18F12FBB}" srcId="{E7CE31F1-8784-4DED-AC85-D7E873986E8C}" destId="{1DA0727A-DD53-4818-9E29-E081AD71B0E5}" srcOrd="0" destOrd="0" parTransId="{43E72A84-DA80-41A5-AE4F-46BC3C137F4A}" sibTransId="{A025E1CB-FE9F-42A4-A082-4BF381770078}"/>
    <dgm:cxn modelId="{00D4A06C-7ED1-4CD4-902E-5F8A0DBB6AE6}" type="presOf" srcId="{D6F8E6CF-166F-496C-9A5C-1898F6824070}" destId="{6C861252-C97C-4270-9319-2C037C97697A}" srcOrd="0" destOrd="0" presId="urn:microsoft.com/office/officeart/2005/8/layout/hierarchy3"/>
    <dgm:cxn modelId="{B781BDF6-80A8-46F4-8DC8-6CA1E3BC60B8}" type="presOf" srcId="{4B88B5A3-3805-4390-892A-C86BD7A5834B}" destId="{34BBEFCD-0807-4C84-911B-D227AFC442C6}" srcOrd="1" destOrd="0" presId="urn:microsoft.com/office/officeart/2005/8/layout/hierarchy3"/>
    <dgm:cxn modelId="{5A68E971-D19F-41C3-8743-1CA30858C41B}" type="presOf" srcId="{35B6EE0F-0DE1-4FE2-8926-8B16C00F8EB3}" destId="{65EEBBEB-A768-443C-B70F-7D7B4E7CCD91}" srcOrd="0" destOrd="0" presId="urn:microsoft.com/office/officeart/2005/8/layout/hierarchy3"/>
    <dgm:cxn modelId="{F41CD599-A5CF-4252-A723-C68516454CFD}" type="presOf" srcId="{1DA0727A-DD53-4818-9E29-E081AD71B0E5}" destId="{A4FFA43F-569E-43BC-9FCD-418111592164}" srcOrd="0" destOrd="0" presId="urn:microsoft.com/office/officeart/2005/8/layout/hierarchy3"/>
    <dgm:cxn modelId="{5D6E522A-6C91-4D9A-80C4-1D6018BCB92C}" srcId="{013FF47F-2C74-4A27-82C0-21C20F4560DB}" destId="{35B6EE0F-0DE1-4FE2-8926-8B16C00F8EB3}" srcOrd="1" destOrd="0" parTransId="{0F40DC4A-6C27-4672-8051-1CE43BDFC36D}" sibTransId="{57AB0AA9-69DA-42A9-90C2-F83C69A7F638}"/>
    <dgm:cxn modelId="{D1F602F0-B442-40EA-868A-0BC0358E8183}" type="presOf" srcId="{35C78511-0A1F-4A82-94AE-D983BC2215FE}" destId="{C579B724-6D71-4234-A479-117369F6BC36}" srcOrd="0" destOrd="0" presId="urn:microsoft.com/office/officeart/2005/8/layout/hierarchy3"/>
    <dgm:cxn modelId="{FB5763FC-7E61-4EB8-AB97-819A1B9A3355}" type="presOf" srcId="{43E72A84-DA80-41A5-AE4F-46BC3C137F4A}" destId="{998C4501-C616-46C6-814F-B309E487E76D}" srcOrd="0" destOrd="0" presId="urn:microsoft.com/office/officeart/2005/8/layout/hierarchy3"/>
    <dgm:cxn modelId="{F15F8F41-A44A-4CC8-B36B-B71CC338D7DB}" type="presOf" srcId="{E7CE31F1-8784-4DED-AC85-D7E873986E8C}" destId="{AC40EE6F-AF6E-46D5-9F3A-414223B50C07}" srcOrd="1" destOrd="0" presId="urn:microsoft.com/office/officeart/2005/8/layout/hierarchy3"/>
    <dgm:cxn modelId="{8C3F770A-D7B2-486A-A458-36FB0981B71B}" type="presOf" srcId="{013FF47F-2C74-4A27-82C0-21C20F4560DB}" destId="{9911F128-44E3-41B5-AD9E-49E9CC91669A}" srcOrd="1" destOrd="0" presId="urn:microsoft.com/office/officeart/2005/8/layout/hierarchy3"/>
    <dgm:cxn modelId="{499173C6-4044-47DC-A0BA-81A27E5C770F}" type="presOf" srcId="{9FEC9595-19A2-45C9-8DFA-F853DB10EE22}" destId="{ADD5B3A8-236E-4BAF-9EA7-8F5434ED8784}" srcOrd="0" destOrd="0" presId="urn:microsoft.com/office/officeart/2005/8/layout/hierarchy3"/>
    <dgm:cxn modelId="{5931048A-CCE5-4A7B-8229-FD3F040C6C36}" type="presOf" srcId="{013FF47F-2C74-4A27-82C0-21C20F4560DB}" destId="{D4B0D787-771B-4AD5-8D1C-70180AFDE32D}" srcOrd="0" destOrd="0" presId="urn:microsoft.com/office/officeart/2005/8/layout/hierarchy3"/>
    <dgm:cxn modelId="{A623BB5E-76CE-44BD-8D31-BAD0311185B3}" srcId="{E7CE31F1-8784-4DED-AC85-D7E873986E8C}" destId="{3E62E2D8-2B8A-4CF3-97F5-888A965AA61F}" srcOrd="1" destOrd="0" parTransId="{08CAC812-739A-4D56-A310-A45D73306AAB}" sibTransId="{8E928761-4382-4195-9F9B-0EBB4D71417B}"/>
    <dgm:cxn modelId="{6EED8D37-F3B6-4213-B65F-64E66ABF2177}" srcId="{013FF47F-2C74-4A27-82C0-21C20F4560DB}" destId="{D6F8E6CF-166F-496C-9A5C-1898F6824070}" srcOrd="0" destOrd="0" parTransId="{F08B49F0-22FE-4AA9-9BFE-C2E7F9160DD7}" sibTransId="{94429880-6A61-4B30-AA2D-05A5228ED759}"/>
    <dgm:cxn modelId="{CA91A660-DAEA-48BE-8E86-A757201EBB00}" type="presOf" srcId="{65558367-0F9D-44FA-88CB-E8133C2BC9C9}" destId="{9B1B2AD7-9D65-4924-87D1-2F5E3E2659BB}" srcOrd="0" destOrd="0" presId="urn:microsoft.com/office/officeart/2005/8/layout/hierarchy3"/>
    <dgm:cxn modelId="{E1E747F4-A608-40E9-9795-4DFF4A444860}" type="presOf" srcId="{F08B49F0-22FE-4AA9-9BFE-C2E7F9160DD7}" destId="{1F6B0DC0-95FE-46D6-9EDC-FCB7E4B220DF}" srcOrd="0" destOrd="0" presId="urn:microsoft.com/office/officeart/2005/8/layout/hierarchy3"/>
    <dgm:cxn modelId="{96671EC5-507B-4809-9E7A-6B2E4BEA247A}" srcId="{65558367-0F9D-44FA-88CB-E8133C2BC9C9}" destId="{3A84C404-3D52-498A-9F4E-23ABFCD593EA}" srcOrd="2" destOrd="0" parTransId="{9F0C3E05-8446-4B08-82C8-09273F7A253C}" sibTransId="{7D9A6DAA-AA4F-48AA-8D39-945F43D402BE}"/>
    <dgm:cxn modelId="{CF77324D-287D-466A-A9ED-DE8BC2D6C655}" type="presOf" srcId="{3A84C404-3D52-498A-9F4E-23ABFCD593EA}" destId="{A47F755F-8919-49D0-8CA0-F405A56DA6A6}" srcOrd="1" destOrd="0" presId="urn:microsoft.com/office/officeart/2005/8/layout/hierarchy3"/>
    <dgm:cxn modelId="{2E130ACC-E94D-433A-A33B-1C1D8A071A3C}" type="presOf" srcId="{A34B0383-9D05-42BC-AD62-990F822F4709}" destId="{C197DD68-2490-4946-ACA2-7A3B8B46E9DF}" srcOrd="0" destOrd="0" presId="urn:microsoft.com/office/officeart/2005/8/layout/hierarchy3"/>
    <dgm:cxn modelId="{99861771-320F-47B7-A8BE-57FDD9899040}" type="presOf" srcId="{0F40DC4A-6C27-4672-8051-1CE43BDFC36D}" destId="{545D0EA7-F9D3-4F1F-957A-4AE97C9489C4}" srcOrd="0" destOrd="0" presId="urn:microsoft.com/office/officeart/2005/8/layout/hierarchy3"/>
    <dgm:cxn modelId="{1C6F2A22-99EC-4730-9170-B0731043BCB7}" srcId="{3A84C404-3D52-498A-9F4E-23ABFCD593EA}" destId="{35C78511-0A1F-4A82-94AE-D983BC2215FE}" srcOrd="0" destOrd="0" parTransId="{9FEC9595-19A2-45C9-8DFA-F853DB10EE22}" sibTransId="{27FC4BD6-7059-4B38-8D5E-80F806C80FDC}"/>
    <dgm:cxn modelId="{F98CB7F1-F009-4636-AD2F-D995F0EFA3E0}" srcId="{65558367-0F9D-44FA-88CB-E8133C2BC9C9}" destId="{013FF47F-2C74-4A27-82C0-21C20F4560DB}" srcOrd="1" destOrd="0" parTransId="{8CD0AADA-41D3-4F6F-9104-3291BF0BF571}" sibTransId="{4DB58DBD-25DB-4912-B7BF-8275D6341AF6}"/>
    <dgm:cxn modelId="{39473BA9-9E82-4FB2-B682-BDDE58BDFFAD}" type="presParOf" srcId="{9B1B2AD7-9D65-4924-87D1-2F5E3E2659BB}" destId="{70952D1B-E08D-406F-9DE0-391733E9F959}" srcOrd="0" destOrd="0" presId="urn:microsoft.com/office/officeart/2005/8/layout/hierarchy3"/>
    <dgm:cxn modelId="{92A51478-C5E3-40B2-80FD-BA93D3F3C540}" type="presParOf" srcId="{70952D1B-E08D-406F-9DE0-391733E9F959}" destId="{4B3EC06F-E091-47C1-A829-69B8EADEC307}" srcOrd="0" destOrd="0" presId="urn:microsoft.com/office/officeart/2005/8/layout/hierarchy3"/>
    <dgm:cxn modelId="{1403D1F0-0BA4-41F4-98BA-3B89CE8F3224}" type="presParOf" srcId="{4B3EC06F-E091-47C1-A829-69B8EADEC307}" destId="{ED2FE68F-5EC1-4E7B-8921-8216FE13B7FF}" srcOrd="0" destOrd="0" presId="urn:microsoft.com/office/officeart/2005/8/layout/hierarchy3"/>
    <dgm:cxn modelId="{B5C15CB4-D946-4CDB-987D-35B807752849}" type="presParOf" srcId="{4B3EC06F-E091-47C1-A829-69B8EADEC307}" destId="{AC40EE6F-AF6E-46D5-9F3A-414223B50C07}" srcOrd="1" destOrd="0" presId="urn:microsoft.com/office/officeart/2005/8/layout/hierarchy3"/>
    <dgm:cxn modelId="{CA0E212E-43A3-4EFB-8A65-BAFDAD9C1D98}" type="presParOf" srcId="{70952D1B-E08D-406F-9DE0-391733E9F959}" destId="{A2DC39C3-CCB0-42D2-AC13-6BF1FD14F5DC}" srcOrd="1" destOrd="0" presId="urn:microsoft.com/office/officeart/2005/8/layout/hierarchy3"/>
    <dgm:cxn modelId="{9950BBFA-6F6D-45DE-A2C5-522F1EF5101E}" type="presParOf" srcId="{A2DC39C3-CCB0-42D2-AC13-6BF1FD14F5DC}" destId="{998C4501-C616-46C6-814F-B309E487E76D}" srcOrd="0" destOrd="0" presId="urn:microsoft.com/office/officeart/2005/8/layout/hierarchy3"/>
    <dgm:cxn modelId="{BCE66113-C592-45A0-8566-E43B2A477ECF}" type="presParOf" srcId="{A2DC39C3-CCB0-42D2-AC13-6BF1FD14F5DC}" destId="{A4FFA43F-569E-43BC-9FCD-418111592164}" srcOrd="1" destOrd="0" presId="urn:microsoft.com/office/officeart/2005/8/layout/hierarchy3"/>
    <dgm:cxn modelId="{46423FB0-BFC7-471D-8A67-3CB744BC284A}" type="presParOf" srcId="{A2DC39C3-CCB0-42D2-AC13-6BF1FD14F5DC}" destId="{EB602681-8BED-4541-A9A9-59FDD17DC5CD}" srcOrd="2" destOrd="0" presId="urn:microsoft.com/office/officeart/2005/8/layout/hierarchy3"/>
    <dgm:cxn modelId="{11A36DE0-AB31-4639-9F7B-8B40020BD47B}" type="presParOf" srcId="{A2DC39C3-CCB0-42D2-AC13-6BF1FD14F5DC}" destId="{2F45599F-AE2F-42AB-B170-B374C46F3DE1}" srcOrd="3" destOrd="0" presId="urn:microsoft.com/office/officeart/2005/8/layout/hierarchy3"/>
    <dgm:cxn modelId="{FE5BD903-A340-44B8-BBD8-67FA3F5EFDD3}" type="presParOf" srcId="{9B1B2AD7-9D65-4924-87D1-2F5E3E2659BB}" destId="{4C7794E4-8716-4616-9007-5CB755757F6F}" srcOrd="1" destOrd="0" presId="urn:microsoft.com/office/officeart/2005/8/layout/hierarchy3"/>
    <dgm:cxn modelId="{1904CFC5-C91F-40CB-AB0B-606A79941920}" type="presParOf" srcId="{4C7794E4-8716-4616-9007-5CB755757F6F}" destId="{EFCF87C8-447C-47FF-8D85-13F9BA4B0F41}" srcOrd="0" destOrd="0" presId="urn:microsoft.com/office/officeart/2005/8/layout/hierarchy3"/>
    <dgm:cxn modelId="{24EB90AD-EE1B-4582-9C16-358D3595BDF5}" type="presParOf" srcId="{EFCF87C8-447C-47FF-8D85-13F9BA4B0F41}" destId="{D4B0D787-771B-4AD5-8D1C-70180AFDE32D}" srcOrd="0" destOrd="0" presId="urn:microsoft.com/office/officeart/2005/8/layout/hierarchy3"/>
    <dgm:cxn modelId="{24EE686F-C0D7-4EF1-A0EB-58FA9954C364}" type="presParOf" srcId="{EFCF87C8-447C-47FF-8D85-13F9BA4B0F41}" destId="{9911F128-44E3-41B5-AD9E-49E9CC91669A}" srcOrd="1" destOrd="0" presId="urn:microsoft.com/office/officeart/2005/8/layout/hierarchy3"/>
    <dgm:cxn modelId="{6FD7D5A5-84DD-492F-8489-95DAB509C85B}" type="presParOf" srcId="{4C7794E4-8716-4616-9007-5CB755757F6F}" destId="{FA4CC598-9FBB-4D8F-AFA4-A251E748F5A1}" srcOrd="1" destOrd="0" presId="urn:microsoft.com/office/officeart/2005/8/layout/hierarchy3"/>
    <dgm:cxn modelId="{E19D9E32-B499-4811-8B5A-815B540AAA19}" type="presParOf" srcId="{FA4CC598-9FBB-4D8F-AFA4-A251E748F5A1}" destId="{1F6B0DC0-95FE-46D6-9EDC-FCB7E4B220DF}" srcOrd="0" destOrd="0" presId="urn:microsoft.com/office/officeart/2005/8/layout/hierarchy3"/>
    <dgm:cxn modelId="{1E0C1AD0-6C0A-414D-81F2-C969061AB325}" type="presParOf" srcId="{FA4CC598-9FBB-4D8F-AFA4-A251E748F5A1}" destId="{6C861252-C97C-4270-9319-2C037C97697A}" srcOrd="1" destOrd="0" presId="urn:microsoft.com/office/officeart/2005/8/layout/hierarchy3"/>
    <dgm:cxn modelId="{56D80F33-00A0-40EC-9917-B229D877FA53}" type="presParOf" srcId="{FA4CC598-9FBB-4D8F-AFA4-A251E748F5A1}" destId="{545D0EA7-F9D3-4F1F-957A-4AE97C9489C4}" srcOrd="2" destOrd="0" presId="urn:microsoft.com/office/officeart/2005/8/layout/hierarchy3"/>
    <dgm:cxn modelId="{A10C8099-6AC7-4293-8999-C07F5A84263C}" type="presParOf" srcId="{FA4CC598-9FBB-4D8F-AFA4-A251E748F5A1}" destId="{65EEBBEB-A768-443C-B70F-7D7B4E7CCD91}" srcOrd="3" destOrd="0" presId="urn:microsoft.com/office/officeart/2005/8/layout/hierarchy3"/>
    <dgm:cxn modelId="{1AC9236A-82C0-4260-8267-30240B067C70}" type="presParOf" srcId="{9B1B2AD7-9D65-4924-87D1-2F5E3E2659BB}" destId="{44783695-12A4-4FEB-97FA-11DE3FBB0C8B}" srcOrd="2" destOrd="0" presId="urn:microsoft.com/office/officeart/2005/8/layout/hierarchy3"/>
    <dgm:cxn modelId="{B10B4906-74A2-4508-A481-79EBCB5CD343}" type="presParOf" srcId="{44783695-12A4-4FEB-97FA-11DE3FBB0C8B}" destId="{782EEFC3-FFB6-4343-BAAE-C509A6E56428}" srcOrd="0" destOrd="0" presId="urn:microsoft.com/office/officeart/2005/8/layout/hierarchy3"/>
    <dgm:cxn modelId="{DB6DAB24-33F5-44CE-9E7E-63831D10CCF5}" type="presParOf" srcId="{782EEFC3-FFB6-4343-BAAE-C509A6E56428}" destId="{F829DE98-A660-40E2-9C05-32D44650D5D6}" srcOrd="0" destOrd="0" presId="urn:microsoft.com/office/officeart/2005/8/layout/hierarchy3"/>
    <dgm:cxn modelId="{DA86643E-0CBD-4593-8C77-92A1821FEEA5}" type="presParOf" srcId="{782EEFC3-FFB6-4343-BAAE-C509A6E56428}" destId="{A47F755F-8919-49D0-8CA0-F405A56DA6A6}" srcOrd="1" destOrd="0" presId="urn:microsoft.com/office/officeart/2005/8/layout/hierarchy3"/>
    <dgm:cxn modelId="{09E4043F-23DA-42F5-B95F-E72ED69DC1A5}" type="presParOf" srcId="{44783695-12A4-4FEB-97FA-11DE3FBB0C8B}" destId="{9300EB4B-C332-4F2F-8385-9FBC99B79E48}" srcOrd="1" destOrd="0" presId="urn:microsoft.com/office/officeart/2005/8/layout/hierarchy3"/>
    <dgm:cxn modelId="{95486A31-CC78-498C-BE74-23CB929A81B9}" type="presParOf" srcId="{9300EB4B-C332-4F2F-8385-9FBC99B79E48}" destId="{ADD5B3A8-236E-4BAF-9EA7-8F5434ED8784}" srcOrd="0" destOrd="0" presId="urn:microsoft.com/office/officeart/2005/8/layout/hierarchy3"/>
    <dgm:cxn modelId="{D36E769B-9539-42F3-8898-497EA55464FF}" type="presParOf" srcId="{9300EB4B-C332-4F2F-8385-9FBC99B79E48}" destId="{C579B724-6D71-4234-A479-117369F6BC36}" srcOrd="1" destOrd="0" presId="urn:microsoft.com/office/officeart/2005/8/layout/hierarchy3"/>
    <dgm:cxn modelId="{B8313A0F-A17D-4EDC-9595-1BF09960224E}" type="presParOf" srcId="{9B1B2AD7-9D65-4924-87D1-2F5E3E2659BB}" destId="{FA05126A-7BDA-4399-B923-0BDC90AC07A6}" srcOrd="3" destOrd="0" presId="urn:microsoft.com/office/officeart/2005/8/layout/hierarchy3"/>
    <dgm:cxn modelId="{F7082D31-F331-47C2-9BFB-A24234BCA1E0}" type="presParOf" srcId="{FA05126A-7BDA-4399-B923-0BDC90AC07A6}" destId="{1B8C89EC-57FA-429E-9730-CF853200BBB7}" srcOrd="0" destOrd="0" presId="urn:microsoft.com/office/officeart/2005/8/layout/hierarchy3"/>
    <dgm:cxn modelId="{E9FA4515-3392-49FB-A9EE-CCF10029EA6E}" type="presParOf" srcId="{1B8C89EC-57FA-429E-9730-CF853200BBB7}" destId="{41324521-A450-4718-98A5-8857E1A292E1}" srcOrd="0" destOrd="0" presId="urn:microsoft.com/office/officeart/2005/8/layout/hierarchy3"/>
    <dgm:cxn modelId="{45AEA448-5E70-4D85-BFBF-050CD86D2546}" type="presParOf" srcId="{1B8C89EC-57FA-429E-9730-CF853200BBB7}" destId="{34BBEFCD-0807-4C84-911B-D227AFC442C6}" srcOrd="1" destOrd="0" presId="urn:microsoft.com/office/officeart/2005/8/layout/hierarchy3"/>
    <dgm:cxn modelId="{1565E740-A65E-4923-A1CB-76B149B07B36}" type="presParOf" srcId="{FA05126A-7BDA-4399-B923-0BDC90AC07A6}" destId="{350D0523-B4B0-4B47-9A7B-A370F8744E0E}" srcOrd="1" destOrd="0" presId="urn:microsoft.com/office/officeart/2005/8/layout/hierarchy3"/>
    <dgm:cxn modelId="{BAC201A9-B093-4FF0-96E8-3F1926FA3DCA}" type="presParOf" srcId="{350D0523-B4B0-4B47-9A7B-A370F8744E0E}" destId="{C197DD68-2490-4946-ACA2-7A3B8B46E9DF}" srcOrd="0" destOrd="0" presId="urn:microsoft.com/office/officeart/2005/8/layout/hierarchy3"/>
    <dgm:cxn modelId="{8635633A-EF31-4F46-8849-EAEEBCF9C962}" type="presParOf" srcId="{350D0523-B4B0-4B47-9A7B-A370F8744E0E}" destId="{FA57C46D-3787-4B47-A025-ADC264A18B10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5186F3F-E1A8-44E4-8550-1D427C5FA72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72BE86E-EECA-49CD-A224-487A69A39745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/>
            <a:t>2011-2014 годы</a:t>
          </a:r>
          <a:endParaRPr lang="ru-RU" dirty="0"/>
        </a:p>
      </dgm:t>
    </dgm:pt>
    <dgm:pt modelId="{370EA81C-E6F8-448B-9CA3-C24C4CC688F1}" type="parTrans" cxnId="{CBCDAC46-2231-4847-B1A9-DFCBCB780B95}">
      <dgm:prSet/>
      <dgm:spPr/>
      <dgm:t>
        <a:bodyPr/>
        <a:lstStyle/>
        <a:p>
          <a:endParaRPr lang="ru-RU"/>
        </a:p>
      </dgm:t>
    </dgm:pt>
    <dgm:pt modelId="{6810E7D1-13EA-4A8A-AD92-1F77BB2B9B58}" type="sibTrans" cxnId="{CBCDAC46-2231-4847-B1A9-DFCBCB780B95}">
      <dgm:prSet/>
      <dgm:spPr/>
      <dgm:t>
        <a:bodyPr/>
        <a:lstStyle/>
        <a:p>
          <a:endParaRPr lang="ru-RU"/>
        </a:p>
      </dgm:t>
    </dgm:pt>
    <dgm:pt modelId="{ACC49290-2A17-4C91-ADB9-C2E2F858033B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Проектировка и разработка программно-технической архитектуры системы;</a:t>
          </a:r>
          <a:endParaRPr lang="ru-RU" dirty="0"/>
        </a:p>
      </dgm:t>
    </dgm:pt>
    <dgm:pt modelId="{3C0CECF5-AF7E-456C-919E-2DA45AFB4FE1}" type="parTrans" cxnId="{A64F6FEA-5CDF-4BF1-A93C-199C78AEDE10}">
      <dgm:prSet/>
      <dgm:spPr/>
      <dgm:t>
        <a:bodyPr/>
        <a:lstStyle/>
        <a:p>
          <a:endParaRPr lang="ru-RU"/>
        </a:p>
      </dgm:t>
    </dgm:pt>
    <dgm:pt modelId="{75F0BD41-A923-4CE0-B97D-575A94DE6AC7}" type="sibTrans" cxnId="{A64F6FEA-5CDF-4BF1-A93C-199C78AEDE10}">
      <dgm:prSet/>
      <dgm:spPr/>
      <dgm:t>
        <a:bodyPr/>
        <a:lstStyle/>
        <a:p>
          <a:endParaRPr lang="ru-RU"/>
        </a:p>
      </dgm:t>
    </dgm:pt>
    <dgm:pt modelId="{C6505093-483B-42E9-BF4B-D7F4CDF98C42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Формирование распорядительной и технической документации;</a:t>
          </a:r>
          <a:endParaRPr lang="ru-RU" dirty="0"/>
        </a:p>
      </dgm:t>
    </dgm:pt>
    <dgm:pt modelId="{273815FE-2C99-44AA-9B41-B70AF4B55D5A}" type="parTrans" cxnId="{A08A06E7-BFF0-4637-86A1-A1C00F36A1F4}">
      <dgm:prSet/>
      <dgm:spPr/>
      <dgm:t>
        <a:bodyPr/>
        <a:lstStyle/>
        <a:p>
          <a:endParaRPr lang="ru-RU"/>
        </a:p>
      </dgm:t>
    </dgm:pt>
    <dgm:pt modelId="{43D96FD1-5493-4117-A219-0B7BE190CD27}" type="sibTrans" cxnId="{A08A06E7-BFF0-4637-86A1-A1C00F36A1F4}">
      <dgm:prSet/>
      <dgm:spPr/>
      <dgm:t>
        <a:bodyPr/>
        <a:lstStyle/>
        <a:p>
          <a:endParaRPr lang="ru-RU"/>
        </a:p>
      </dgm:t>
    </dgm:pt>
    <dgm:pt modelId="{623BDE67-6E74-4FB8-8FF6-8B5D4535461D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/>
            <a:t>2015-2017 годы</a:t>
          </a:r>
          <a:endParaRPr lang="ru-RU" dirty="0"/>
        </a:p>
      </dgm:t>
    </dgm:pt>
    <dgm:pt modelId="{7014ECB2-2B8B-4AA9-8C7B-56FB8F2297F7}" type="parTrans" cxnId="{62D8219B-325D-4FC5-9E05-B5D1278F803A}">
      <dgm:prSet/>
      <dgm:spPr/>
      <dgm:t>
        <a:bodyPr/>
        <a:lstStyle/>
        <a:p>
          <a:endParaRPr lang="ru-RU"/>
        </a:p>
      </dgm:t>
    </dgm:pt>
    <dgm:pt modelId="{0D491D8F-41EA-473E-AFC1-EAE4C783CA0B}" type="sibTrans" cxnId="{62D8219B-325D-4FC5-9E05-B5D1278F803A}">
      <dgm:prSet/>
      <dgm:spPr/>
      <dgm:t>
        <a:bodyPr/>
        <a:lstStyle/>
        <a:p>
          <a:endParaRPr lang="ru-RU"/>
        </a:p>
      </dgm:t>
    </dgm:pt>
    <dgm:pt modelId="{70FDF369-86B9-4240-A7AA-24810891020E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Разработка подсистем управления доходами, расходами, денежными средствами, долгом и финансовыми активами, учета и отчетности, финансового контроля и информационно-аналитического обеспечения системы «Электронный бюджет».</a:t>
          </a:r>
          <a:endParaRPr lang="ru-RU" dirty="0"/>
        </a:p>
      </dgm:t>
    </dgm:pt>
    <dgm:pt modelId="{C76C13D8-1DB7-431E-BE44-9B1D969CFD09}" type="parTrans" cxnId="{7CF96333-B9E0-41F6-B25C-472A785FF03C}">
      <dgm:prSet/>
      <dgm:spPr/>
      <dgm:t>
        <a:bodyPr/>
        <a:lstStyle/>
        <a:p>
          <a:endParaRPr lang="ru-RU"/>
        </a:p>
      </dgm:t>
    </dgm:pt>
    <dgm:pt modelId="{AF45C39A-FF0B-4D1F-AB55-270742EF8A03}" type="sibTrans" cxnId="{7CF96333-B9E0-41F6-B25C-472A785FF03C}">
      <dgm:prSet/>
      <dgm:spPr/>
      <dgm:t>
        <a:bodyPr/>
        <a:lstStyle/>
        <a:p>
          <a:endParaRPr lang="ru-RU"/>
        </a:p>
      </dgm:t>
    </dgm:pt>
    <dgm:pt modelId="{75B59E80-76A2-4AA7-BE9C-EFD8CA398671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/>
            <a:t>2018-2020 годы</a:t>
          </a:r>
          <a:endParaRPr lang="ru-RU" dirty="0"/>
        </a:p>
      </dgm:t>
    </dgm:pt>
    <dgm:pt modelId="{974731A0-2700-4B56-ABDC-1B2875C30F79}" type="parTrans" cxnId="{417263F0-F0C9-40C3-ABF0-847AAD8EA488}">
      <dgm:prSet/>
      <dgm:spPr/>
      <dgm:t>
        <a:bodyPr/>
        <a:lstStyle/>
        <a:p>
          <a:endParaRPr lang="ru-RU"/>
        </a:p>
      </dgm:t>
    </dgm:pt>
    <dgm:pt modelId="{3D5D67A6-6640-4933-A00A-0FC6A23E12E4}" type="sibTrans" cxnId="{417263F0-F0C9-40C3-ABF0-847AAD8EA488}">
      <dgm:prSet/>
      <dgm:spPr/>
      <dgm:t>
        <a:bodyPr/>
        <a:lstStyle/>
        <a:p>
          <a:endParaRPr lang="ru-RU"/>
        </a:p>
      </dgm:t>
    </dgm:pt>
    <dgm:pt modelId="{95B28B7B-35FD-4320-BAF8-38AD52609B5C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Разработка подсистем управления нефинансовыми активами, кадровыми ресурсами;</a:t>
          </a:r>
          <a:endParaRPr lang="ru-RU" dirty="0"/>
        </a:p>
      </dgm:t>
    </dgm:pt>
    <dgm:pt modelId="{51E98D8E-98B5-4D5F-B787-82D2C85E1B7C}" type="parTrans" cxnId="{6A378236-E0D7-4D59-93B4-A1B8BE58DA00}">
      <dgm:prSet/>
      <dgm:spPr/>
      <dgm:t>
        <a:bodyPr/>
        <a:lstStyle/>
        <a:p>
          <a:endParaRPr lang="ru-RU"/>
        </a:p>
      </dgm:t>
    </dgm:pt>
    <dgm:pt modelId="{EA52636F-6D70-4D87-A6C7-5A96D2CCE6F1}" type="sibTrans" cxnId="{6A378236-E0D7-4D59-93B4-A1B8BE58DA00}">
      <dgm:prSet/>
      <dgm:spPr/>
      <dgm:t>
        <a:bodyPr/>
        <a:lstStyle/>
        <a:p>
          <a:endParaRPr lang="ru-RU"/>
        </a:p>
      </dgm:t>
    </dgm:pt>
    <dgm:pt modelId="{ED8B689B-DD35-4C23-9612-FC6CC943F257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Развитие подсистем системы «Электронный бюджет», разработанных на первом и втором этапах.</a:t>
          </a:r>
          <a:endParaRPr lang="ru-RU" dirty="0"/>
        </a:p>
      </dgm:t>
    </dgm:pt>
    <dgm:pt modelId="{6BCECAB8-BF62-471E-A2F7-C6FA86968C05}" type="parTrans" cxnId="{37311C9D-B728-4850-B7EF-F0116A63F5A0}">
      <dgm:prSet/>
      <dgm:spPr/>
      <dgm:t>
        <a:bodyPr/>
        <a:lstStyle/>
        <a:p>
          <a:endParaRPr lang="ru-RU"/>
        </a:p>
      </dgm:t>
    </dgm:pt>
    <dgm:pt modelId="{E3CA02CF-5C24-46A3-A471-2280E737679D}" type="sibTrans" cxnId="{37311C9D-B728-4850-B7EF-F0116A63F5A0}">
      <dgm:prSet/>
      <dgm:spPr/>
      <dgm:t>
        <a:bodyPr/>
        <a:lstStyle/>
        <a:p>
          <a:endParaRPr lang="ru-RU"/>
        </a:p>
      </dgm:t>
    </dgm:pt>
    <dgm:pt modelId="{FB3F110B-C522-4E52-B46A-B1E500739376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Разработка подсистем бюджетного планирования, управления закупками и ведения реестров.</a:t>
          </a:r>
          <a:endParaRPr lang="ru-RU" dirty="0"/>
        </a:p>
      </dgm:t>
    </dgm:pt>
    <dgm:pt modelId="{CD76DEFF-D3DF-4FA1-909B-8088AC233BA4}" type="parTrans" cxnId="{66B61D02-0302-4EAF-8CA8-EFA13BFBDFD0}">
      <dgm:prSet/>
      <dgm:spPr/>
      <dgm:t>
        <a:bodyPr/>
        <a:lstStyle/>
        <a:p>
          <a:endParaRPr lang="ru-RU"/>
        </a:p>
      </dgm:t>
    </dgm:pt>
    <dgm:pt modelId="{ADB4C2C2-D19C-4B5A-BF37-6F3467690337}" type="sibTrans" cxnId="{66B61D02-0302-4EAF-8CA8-EFA13BFBDFD0}">
      <dgm:prSet/>
      <dgm:spPr/>
      <dgm:t>
        <a:bodyPr/>
        <a:lstStyle/>
        <a:p>
          <a:endParaRPr lang="ru-RU"/>
        </a:p>
      </dgm:t>
    </dgm:pt>
    <dgm:pt modelId="{6B065C2F-1B3C-4CBF-B155-5653ECD1AD04}" type="pres">
      <dgm:prSet presAssocID="{A5186F3F-E1A8-44E4-8550-1D427C5FA72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6EDDBE-3716-4814-91B5-C87315E60637}" type="pres">
      <dgm:prSet presAssocID="{272BE86E-EECA-49CD-A224-487A69A39745}" presName="linNode" presStyleCnt="0"/>
      <dgm:spPr/>
    </dgm:pt>
    <dgm:pt modelId="{8C7364E7-8C7E-4381-BF9C-E762253A8E7B}" type="pres">
      <dgm:prSet presAssocID="{272BE86E-EECA-49CD-A224-487A69A39745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B0D63F-3A4B-4A28-A211-3D003DD321DA}" type="pres">
      <dgm:prSet presAssocID="{272BE86E-EECA-49CD-A224-487A69A39745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A504CF-10B4-4D39-823C-1D7F131AD9C3}" type="pres">
      <dgm:prSet presAssocID="{6810E7D1-13EA-4A8A-AD92-1F77BB2B9B58}" presName="sp" presStyleCnt="0"/>
      <dgm:spPr/>
    </dgm:pt>
    <dgm:pt modelId="{0A95AC8E-1E56-48F3-BBA9-901125FBF90D}" type="pres">
      <dgm:prSet presAssocID="{623BDE67-6E74-4FB8-8FF6-8B5D4535461D}" presName="linNode" presStyleCnt="0"/>
      <dgm:spPr/>
    </dgm:pt>
    <dgm:pt modelId="{390938DC-DD0F-475A-A398-190B1D486FD6}" type="pres">
      <dgm:prSet presAssocID="{623BDE67-6E74-4FB8-8FF6-8B5D4535461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A2CF97-5BE6-411D-9734-873DB37FCE5E}" type="pres">
      <dgm:prSet presAssocID="{623BDE67-6E74-4FB8-8FF6-8B5D4535461D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BD5439-A3B4-4C91-B963-DFA12A8F0B0F}" type="pres">
      <dgm:prSet presAssocID="{0D491D8F-41EA-473E-AFC1-EAE4C783CA0B}" presName="sp" presStyleCnt="0"/>
      <dgm:spPr/>
    </dgm:pt>
    <dgm:pt modelId="{3D97D87E-8C2C-480A-8B33-95D7C96C76A5}" type="pres">
      <dgm:prSet presAssocID="{75B59E80-76A2-4AA7-BE9C-EFD8CA398671}" presName="linNode" presStyleCnt="0"/>
      <dgm:spPr/>
    </dgm:pt>
    <dgm:pt modelId="{DD6CD418-8ED6-481C-B593-52F126A15008}" type="pres">
      <dgm:prSet presAssocID="{75B59E80-76A2-4AA7-BE9C-EFD8CA398671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E37523-106C-4D18-AC2E-3B1D31C5AF0E}" type="pres">
      <dgm:prSet presAssocID="{75B59E80-76A2-4AA7-BE9C-EFD8CA398671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CF96333-B9E0-41F6-B25C-472A785FF03C}" srcId="{623BDE67-6E74-4FB8-8FF6-8B5D4535461D}" destId="{70FDF369-86B9-4240-A7AA-24810891020E}" srcOrd="0" destOrd="0" parTransId="{C76C13D8-1DB7-431E-BE44-9B1D969CFD09}" sibTransId="{AF45C39A-FF0B-4D1F-AB55-270742EF8A03}"/>
    <dgm:cxn modelId="{A08A06E7-BFF0-4637-86A1-A1C00F36A1F4}" srcId="{272BE86E-EECA-49CD-A224-487A69A39745}" destId="{C6505093-483B-42E9-BF4B-D7F4CDF98C42}" srcOrd="1" destOrd="0" parTransId="{273815FE-2C99-44AA-9B41-B70AF4B55D5A}" sibTransId="{43D96FD1-5493-4117-A219-0B7BE190CD27}"/>
    <dgm:cxn modelId="{AC09A857-E8F2-41C3-A8B5-72D5175B1617}" type="presOf" srcId="{272BE86E-EECA-49CD-A224-487A69A39745}" destId="{8C7364E7-8C7E-4381-BF9C-E762253A8E7B}" srcOrd="0" destOrd="0" presId="urn:microsoft.com/office/officeart/2005/8/layout/vList5"/>
    <dgm:cxn modelId="{A64F6FEA-5CDF-4BF1-A93C-199C78AEDE10}" srcId="{272BE86E-EECA-49CD-A224-487A69A39745}" destId="{ACC49290-2A17-4C91-ADB9-C2E2F858033B}" srcOrd="0" destOrd="0" parTransId="{3C0CECF5-AF7E-456C-919E-2DA45AFB4FE1}" sibTransId="{75F0BD41-A923-4CE0-B97D-575A94DE6AC7}"/>
    <dgm:cxn modelId="{13226723-F151-40F4-B714-D1A89847EA37}" type="presOf" srcId="{95B28B7B-35FD-4320-BAF8-38AD52609B5C}" destId="{34E37523-106C-4D18-AC2E-3B1D31C5AF0E}" srcOrd="0" destOrd="0" presId="urn:microsoft.com/office/officeart/2005/8/layout/vList5"/>
    <dgm:cxn modelId="{DBD7F28D-0F90-4B6D-ACA3-F819A8716617}" type="presOf" srcId="{C6505093-483B-42E9-BF4B-D7F4CDF98C42}" destId="{E3B0D63F-3A4B-4A28-A211-3D003DD321DA}" srcOrd="0" destOrd="1" presId="urn:microsoft.com/office/officeart/2005/8/layout/vList5"/>
    <dgm:cxn modelId="{417263F0-F0C9-40C3-ABF0-847AAD8EA488}" srcId="{A5186F3F-E1A8-44E4-8550-1D427C5FA727}" destId="{75B59E80-76A2-4AA7-BE9C-EFD8CA398671}" srcOrd="2" destOrd="0" parTransId="{974731A0-2700-4B56-ABDC-1B2875C30F79}" sibTransId="{3D5D67A6-6640-4933-A00A-0FC6A23E12E4}"/>
    <dgm:cxn modelId="{62B97966-DA9A-4816-A2E0-EE05F16310CD}" type="presOf" srcId="{70FDF369-86B9-4240-A7AA-24810891020E}" destId="{F6A2CF97-5BE6-411D-9734-873DB37FCE5E}" srcOrd="0" destOrd="0" presId="urn:microsoft.com/office/officeart/2005/8/layout/vList5"/>
    <dgm:cxn modelId="{75FAA6BE-C1BB-4C1D-90EF-B82EB0459FB1}" type="presOf" srcId="{FB3F110B-C522-4E52-B46A-B1E500739376}" destId="{E3B0D63F-3A4B-4A28-A211-3D003DD321DA}" srcOrd="0" destOrd="2" presId="urn:microsoft.com/office/officeart/2005/8/layout/vList5"/>
    <dgm:cxn modelId="{6A378236-E0D7-4D59-93B4-A1B8BE58DA00}" srcId="{75B59E80-76A2-4AA7-BE9C-EFD8CA398671}" destId="{95B28B7B-35FD-4320-BAF8-38AD52609B5C}" srcOrd="0" destOrd="0" parTransId="{51E98D8E-98B5-4D5F-B787-82D2C85E1B7C}" sibTransId="{EA52636F-6D70-4D87-A6C7-5A96D2CCE6F1}"/>
    <dgm:cxn modelId="{37311C9D-B728-4850-B7EF-F0116A63F5A0}" srcId="{75B59E80-76A2-4AA7-BE9C-EFD8CA398671}" destId="{ED8B689B-DD35-4C23-9612-FC6CC943F257}" srcOrd="1" destOrd="0" parTransId="{6BCECAB8-BF62-471E-A2F7-C6FA86968C05}" sibTransId="{E3CA02CF-5C24-46A3-A471-2280E737679D}"/>
    <dgm:cxn modelId="{A373E197-B4C7-468E-815D-52119D661F6A}" type="presOf" srcId="{ACC49290-2A17-4C91-ADB9-C2E2F858033B}" destId="{E3B0D63F-3A4B-4A28-A211-3D003DD321DA}" srcOrd="0" destOrd="0" presId="urn:microsoft.com/office/officeart/2005/8/layout/vList5"/>
    <dgm:cxn modelId="{D56AB5A4-0C00-4D0D-A945-90A79DF9E468}" type="presOf" srcId="{75B59E80-76A2-4AA7-BE9C-EFD8CA398671}" destId="{DD6CD418-8ED6-481C-B593-52F126A15008}" srcOrd="0" destOrd="0" presId="urn:microsoft.com/office/officeart/2005/8/layout/vList5"/>
    <dgm:cxn modelId="{66B61D02-0302-4EAF-8CA8-EFA13BFBDFD0}" srcId="{272BE86E-EECA-49CD-A224-487A69A39745}" destId="{FB3F110B-C522-4E52-B46A-B1E500739376}" srcOrd="2" destOrd="0" parTransId="{CD76DEFF-D3DF-4FA1-909B-8088AC233BA4}" sibTransId="{ADB4C2C2-D19C-4B5A-BF37-6F3467690337}"/>
    <dgm:cxn modelId="{90535ED9-3B39-4F40-9922-F89E89C56C37}" type="presOf" srcId="{ED8B689B-DD35-4C23-9612-FC6CC943F257}" destId="{34E37523-106C-4D18-AC2E-3B1D31C5AF0E}" srcOrd="0" destOrd="1" presId="urn:microsoft.com/office/officeart/2005/8/layout/vList5"/>
    <dgm:cxn modelId="{CBCDAC46-2231-4847-B1A9-DFCBCB780B95}" srcId="{A5186F3F-E1A8-44E4-8550-1D427C5FA727}" destId="{272BE86E-EECA-49CD-A224-487A69A39745}" srcOrd="0" destOrd="0" parTransId="{370EA81C-E6F8-448B-9CA3-C24C4CC688F1}" sibTransId="{6810E7D1-13EA-4A8A-AD92-1F77BB2B9B58}"/>
    <dgm:cxn modelId="{A6196F02-0DCF-4FCA-BA1D-F52A3EAC0B95}" type="presOf" srcId="{A5186F3F-E1A8-44E4-8550-1D427C5FA727}" destId="{6B065C2F-1B3C-4CBF-B155-5653ECD1AD04}" srcOrd="0" destOrd="0" presId="urn:microsoft.com/office/officeart/2005/8/layout/vList5"/>
    <dgm:cxn modelId="{62D8219B-325D-4FC5-9E05-B5D1278F803A}" srcId="{A5186F3F-E1A8-44E4-8550-1D427C5FA727}" destId="{623BDE67-6E74-4FB8-8FF6-8B5D4535461D}" srcOrd="1" destOrd="0" parTransId="{7014ECB2-2B8B-4AA9-8C7B-56FB8F2297F7}" sibTransId="{0D491D8F-41EA-473E-AFC1-EAE4C783CA0B}"/>
    <dgm:cxn modelId="{6287FBFD-2812-4BE2-9EC9-94CA7E7EA1C6}" type="presOf" srcId="{623BDE67-6E74-4FB8-8FF6-8B5D4535461D}" destId="{390938DC-DD0F-475A-A398-190B1D486FD6}" srcOrd="0" destOrd="0" presId="urn:microsoft.com/office/officeart/2005/8/layout/vList5"/>
    <dgm:cxn modelId="{F20F77EB-58C3-4405-9056-A068D1196D72}" type="presParOf" srcId="{6B065C2F-1B3C-4CBF-B155-5653ECD1AD04}" destId="{DC6EDDBE-3716-4814-91B5-C87315E60637}" srcOrd="0" destOrd="0" presId="urn:microsoft.com/office/officeart/2005/8/layout/vList5"/>
    <dgm:cxn modelId="{15069692-50F9-4B77-B5D0-1BE14CBB276B}" type="presParOf" srcId="{DC6EDDBE-3716-4814-91B5-C87315E60637}" destId="{8C7364E7-8C7E-4381-BF9C-E762253A8E7B}" srcOrd="0" destOrd="0" presId="urn:microsoft.com/office/officeart/2005/8/layout/vList5"/>
    <dgm:cxn modelId="{748CD170-E2B7-43E0-BFF9-19EC10C18B51}" type="presParOf" srcId="{DC6EDDBE-3716-4814-91B5-C87315E60637}" destId="{E3B0D63F-3A4B-4A28-A211-3D003DD321DA}" srcOrd="1" destOrd="0" presId="urn:microsoft.com/office/officeart/2005/8/layout/vList5"/>
    <dgm:cxn modelId="{6E44673A-2429-4694-BB48-2B3BB4AE8D3F}" type="presParOf" srcId="{6B065C2F-1B3C-4CBF-B155-5653ECD1AD04}" destId="{9BA504CF-10B4-4D39-823C-1D7F131AD9C3}" srcOrd="1" destOrd="0" presId="urn:microsoft.com/office/officeart/2005/8/layout/vList5"/>
    <dgm:cxn modelId="{82A415F9-CD3E-4324-958F-84374DDF5510}" type="presParOf" srcId="{6B065C2F-1B3C-4CBF-B155-5653ECD1AD04}" destId="{0A95AC8E-1E56-48F3-BBA9-901125FBF90D}" srcOrd="2" destOrd="0" presId="urn:microsoft.com/office/officeart/2005/8/layout/vList5"/>
    <dgm:cxn modelId="{B496FA2E-926A-4C53-BA17-22C4323F29B1}" type="presParOf" srcId="{0A95AC8E-1E56-48F3-BBA9-901125FBF90D}" destId="{390938DC-DD0F-475A-A398-190B1D486FD6}" srcOrd="0" destOrd="0" presId="urn:microsoft.com/office/officeart/2005/8/layout/vList5"/>
    <dgm:cxn modelId="{DE8F49B8-377D-4596-B1DD-C60CB9271269}" type="presParOf" srcId="{0A95AC8E-1E56-48F3-BBA9-901125FBF90D}" destId="{F6A2CF97-5BE6-411D-9734-873DB37FCE5E}" srcOrd="1" destOrd="0" presId="urn:microsoft.com/office/officeart/2005/8/layout/vList5"/>
    <dgm:cxn modelId="{966351D3-BC36-41EE-96DA-BD5F480C9EFE}" type="presParOf" srcId="{6B065C2F-1B3C-4CBF-B155-5653ECD1AD04}" destId="{C6BD5439-A3B4-4C91-B963-DFA12A8F0B0F}" srcOrd="3" destOrd="0" presId="urn:microsoft.com/office/officeart/2005/8/layout/vList5"/>
    <dgm:cxn modelId="{784177AD-2564-45B1-A2DC-3EE69F44AA70}" type="presParOf" srcId="{6B065C2F-1B3C-4CBF-B155-5653ECD1AD04}" destId="{3D97D87E-8C2C-480A-8B33-95D7C96C76A5}" srcOrd="4" destOrd="0" presId="urn:microsoft.com/office/officeart/2005/8/layout/vList5"/>
    <dgm:cxn modelId="{A889066A-8722-4D10-AB12-19E4128AEE0C}" type="presParOf" srcId="{3D97D87E-8C2C-480A-8B33-95D7C96C76A5}" destId="{DD6CD418-8ED6-481C-B593-52F126A15008}" srcOrd="0" destOrd="0" presId="urn:microsoft.com/office/officeart/2005/8/layout/vList5"/>
    <dgm:cxn modelId="{53101543-6B0F-4851-A419-6460A4C5525B}" type="presParOf" srcId="{3D97D87E-8C2C-480A-8B33-95D7C96C76A5}" destId="{34E37523-106C-4D18-AC2E-3B1D31C5AF0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7EEBF9B-F15F-46E9-BB13-F0ACAF6AA1CA}" type="doc">
      <dgm:prSet loTypeId="urn:microsoft.com/office/officeart/2005/8/layout/cycle3" loCatId="cycle" qsTypeId="urn:microsoft.com/office/officeart/2005/8/quickstyle/3d3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EFE8D48D-A0B5-4A1F-9D3C-2CBC20E1B1BA}">
      <dgm:prSet phldrT="[Текст]"/>
      <dgm:spPr/>
      <dgm:t>
        <a:bodyPr/>
        <a:lstStyle/>
        <a:p>
          <a:r>
            <a:rPr lang="ru-RU" dirty="0" smtClean="0"/>
            <a:t>Назначение и задачи</a:t>
          </a:r>
          <a:endParaRPr lang="ru-RU" dirty="0"/>
        </a:p>
      </dgm:t>
    </dgm:pt>
    <dgm:pt modelId="{7882A6FA-569C-4F51-AADA-AB3603E12A04}" type="parTrans" cxnId="{0DA738E6-53A4-4FA2-B76D-4B36E7F9E820}">
      <dgm:prSet/>
      <dgm:spPr/>
      <dgm:t>
        <a:bodyPr/>
        <a:lstStyle/>
        <a:p>
          <a:endParaRPr lang="ru-RU"/>
        </a:p>
      </dgm:t>
    </dgm:pt>
    <dgm:pt modelId="{9F91A8F7-D549-4504-BEB5-DA6FE6BB1ACF}" type="sibTrans" cxnId="{0DA738E6-53A4-4FA2-B76D-4B36E7F9E820}">
      <dgm:prSet/>
      <dgm:spPr/>
      <dgm:t>
        <a:bodyPr/>
        <a:lstStyle/>
        <a:p>
          <a:endParaRPr lang="ru-RU"/>
        </a:p>
      </dgm:t>
    </dgm:pt>
    <dgm:pt modelId="{F4523AA0-2DB6-47DF-9142-49839BA31F18}">
      <dgm:prSet phldrT="[Текст]"/>
      <dgm:spPr/>
      <dgm:t>
        <a:bodyPr/>
        <a:lstStyle/>
        <a:p>
          <a:r>
            <a:rPr lang="ru-RU" dirty="0" smtClean="0"/>
            <a:t>Структура и основные функции</a:t>
          </a:r>
          <a:endParaRPr lang="ru-RU" dirty="0"/>
        </a:p>
      </dgm:t>
    </dgm:pt>
    <dgm:pt modelId="{6EF337DC-BDDD-4AF9-84CE-12C07F9DFDD0}" type="parTrans" cxnId="{EE461212-0498-4A22-9D29-E5F02F0421D3}">
      <dgm:prSet/>
      <dgm:spPr/>
      <dgm:t>
        <a:bodyPr/>
        <a:lstStyle/>
        <a:p>
          <a:endParaRPr lang="ru-RU"/>
        </a:p>
      </dgm:t>
    </dgm:pt>
    <dgm:pt modelId="{84839054-010F-4248-9EFE-0CA07ACBB01F}" type="sibTrans" cxnId="{EE461212-0498-4A22-9D29-E5F02F0421D3}">
      <dgm:prSet/>
      <dgm:spPr/>
      <dgm:t>
        <a:bodyPr/>
        <a:lstStyle/>
        <a:p>
          <a:endParaRPr lang="ru-RU"/>
        </a:p>
      </dgm:t>
    </dgm:pt>
    <dgm:pt modelId="{9D318314-A718-40BB-B5EE-F5A413222E31}">
      <dgm:prSet phldrT="[Текст]"/>
      <dgm:spPr/>
      <dgm:t>
        <a:bodyPr/>
        <a:lstStyle/>
        <a:p>
          <a:r>
            <a:rPr lang="ru-RU" dirty="0" smtClean="0"/>
            <a:t>Порядок обеспечения доступа</a:t>
          </a:r>
          <a:endParaRPr lang="ru-RU" dirty="0"/>
        </a:p>
      </dgm:t>
    </dgm:pt>
    <dgm:pt modelId="{794905C5-19E4-4985-9CD0-C1B3BC6B603E}" type="parTrans" cxnId="{6DAA9042-FA3C-4BA2-9047-CBF2881CFA35}">
      <dgm:prSet/>
      <dgm:spPr/>
      <dgm:t>
        <a:bodyPr/>
        <a:lstStyle/>
        <a:p>
          <a:endParaRPr lang="ru-RU"/>
        </a:p>
      </dgm:t>
    </dgm:pt>
    <dgm:pt modelId="{2F50FD69-7234-420D-A12B-96BEB64C70A2}" type="sibTrans" cxnId="{6DAA9042-FA3C-4BA2-9047-CBF2881CFA35}">
      <dgm:prSet/>
      <dgm:spPr/>
      <dgm:t>
        <a:bodyPr/>
        <a:lstStyle/>
        <a:p>
          <a:endParaRPr lang="ru-RU"/>
        </a:p>
      </dgm:t>
    </dgm:pt>
    <dgm:pt modelId="{8F5E1EFD-73EF-4037-A36A-9590CCABBA9E}">
      <dgm:prSet phldrT="[Текст]"/>
      <dgm:spPr/>
      <dgm:t>
        <a:bodyPr/>
        <a:lstStyle/>
        <a:p>
          <a:r>
            <a:rPr lang="ru-RU" dirty="0" smtClean="0"/>
            <a:t>Правовой режим информации</a:t>
          </a:r>
          <a:endParaRPr lang="ru-RU" dirty="0"/>
        </a:p>
      </dgm:t>
    </dgm:pt>
    <dgm:pt modelId="{426ED020-E6EB-4449-A6E4-E91E592F4BFA}" type="parTrans" cxnId="{9EB82281-7373-477F-87D2-067C11CE47AC}">
      <dgm:prSet/>
      <dgm:spPr/>
      <dgm:t>
        <a:bodyPr/>
        <a:lstStyle/>
        <a:p>
          <a:endParaRPr lang="ru-RU"/>
        </a:p>
      </dgm:t>
    </dgm:pt>
    <dgm:pt modelId="{11DC57D7-54DE-4469-AE98-6EAF7DEF5FBF}" type="sibTrans" cxnId="{9EB82281-7373-477F-87D2-067C11CE47AC}">
      <dgm:prSet/>
      <dgm:spPr/>
      <dgm:t>
        <a:bodyPr/>
        <a:lstStyle/>
        <a:p>
          <a:endParaRPr lang="ru-RU"/>
        </a:p>
      </dgm:t>
    </dgm:pt>
    <dgm:pt modelId="{8897971D-397B-44A2-8422-BB218C03BA15}">
      <dgm:prSet phldrT="[Текст]"/>
      <dgm:spPr/>
      <dgm:t>
        <a:bodyPr/>
        <a:lstStyle/>
        <a:p>
          <a:r>
            <a:rPr lang="ru-RU" dirty="0" smtClean="0"/>
            <a:t>Правила информационного взаимодействия</a:t>
          </a:r>
          <a:endParaRPr lang="ru-RU" dirty="0"/>
        </a:p>
      </dgm:t>
    </dgm:pt>
    <dgm:pt modelId="{3A34888A-0DB4-4B89-BEBB-B92A61D00BBB}" type="parTrans" cxnId="{9578CEF5-3C38-4DE8-90B6-9738A6759C46}">
      <dgm:prSet/>
      <dgm:spPr/>
      <dgm:t>
        <a:bodyPr/>
        <a:lstStyle/>
        <a:p>
          <a:endParaRPr lang="ru-RU"/>
        </a:p>
      </dgm:t>
    </dgm:pt>
    <dgm:pt modelId="{9AADD1E9-79B5-4248-B3A8-396C8EF8ABF0}" type="sibTrans" cxnId="{9578CEF5-3C38-4DE8-90B6-9738A6759C46}">
      <dgm:prSet/>
      <dgm:spPr/>
      <dgm:t>
        <a:bodyPr/>
        <a:lstStyle/>
        <a:p>
          <a:endParaRPr lang="ru-RU"/>
        </a:p>
      </dgm:t>
    </dgm:pt>
    <dgm:pt modelId="{5C5EA8C6-3EF5-4BC9-851C-625B1E859596}" type="pres">
      <dgm:prSet presAssocID="{87EEBF9B-F15F-46E9-BB13-F0ACAF6AA1C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B46850A-054A-4FD1-8FAB-3F84F400B48B}" type="pres">
      <dgm:prSet presAssocID="{87EEBF9B-F15F-46E9-BB13-F0ACAF6AA1CA}" presName="cycle" presStyleCnt="0"/>
      <dgm:spPr/>
    </dgm:pt>
    <dgm:pt modelId="{4117EF96-4EF4-4C0A-B959-6072A7BC5F2B}" type="pres">
      <dgm:prSet presAssocID="{EFE8D48D-A0B5-4A1F-9D3C-2CBC20E1B1BA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20D586-7510-4896-8312-70F0EA404E73}" type="pres">
      <dgm:prSet presAssocID="{9F91A8F7-D549-4504-BEB5-DA6FE6BB1ACF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C190DFE9-2014-4A08-AC86-5EA967D8E5CE}" type="pres">
      <dgm:prSet presAssocID="{F4523AA0-2DB6-47DF-9142-49839BA31F18}" presName="nodeFollowingNodes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F25EB4-B098-4655-9AC8-3CCC1CE7A1BE}" type="pres">
      <dgm:prSet presAssocID="{9D318314-A718-40BB-B5EE-F5A413222E31}" presName="nodeFollowingNodes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B187EB-64AD-4FFC-BED2-73C4B8852633}" type="pres">
      <dgm:prSet presAssocID="{8F5E1EFD-73EF-4037-A36A-9590CCABBA9E}" presName="nodeFollowingNodes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0A608E-7513-4C53-AEBC-8772A03A0A69}" type="pres">
      <dgm:prSet presAssocID="{8897971D-397B-44A2-8422-BB218C03BA15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C8B8237-D335-489B-9A9F-87FCAFFFD1C7}" type="presOf" srcId="{EFE8D48D-A0B5-4A1F-9D3C-2CBC20E1B1BA}" destId="{4117EF96-4EF4-4C0A-B959-6072A7BC5F2B}" srcOrd="0" destOrd="0" presId="urn:microsoft.com/office/officeart/2005/8/layout/cycle3"/>
    <dgm:cxn modelId="{6DAA9042-FA3C-4BA2-9047-CBF2881CFA35}" srcId="{87EEBF9B-F15F-46E9-BB13-F0ACAF6AA1CA}" destId="{9D318314-A718-40BB-B5EE-F5A413222E31}" srcOrd="2" destOrd="0" parTransId="{794905C5-19E4-4985-9CD0-C1B3BC6B603E}" sibTransId="{2F50FD69-7234-420D-A12B-96BEB64C70A2}"/>
    <dgm:cxn modelId="{A1221770-85C6-4075-8478-1063B9DFFE3A}" type="presOf" srcId="{9F91A8F7-D549-4504-BEB5-DA6FE6BB1ACF}" destId="{B920D586-7510-4896-8312-70F0EA404E73}" srcOrd="0" destOrd="0" presId="urn:microsoft.com/office/officeart/2005/8/layout/cycle3"/>
    <dgm:cxn modelId="{30A68974-C87B-4651-BA24-41511A3F416D}" type="presOf" srcId="{8F5E1EFD-73EF-4037-A36A-9590CCABBA9E}" destId="{1EB187EB-64AD-4FFC-BED2-73C4B8852633}" srcOrd="0" destOrd="0" presId="urn:microsoft.com/office/officeart/2005/8/layout/cycle3"/>
    <dgm:cxn modelId="{1CBDC766-B009-4257-84B5-1E79B5B742DF}" type="presOf" srcId="{8897971D-397B-44A2-8422-BB218C03BA15}" destId="{460A608E-7513-4C53-AEBC-8772A03A0A69}" srcOrd="0" destOrd="0" presId="urn:microsoft.com/office/officeart/2005/8/layout/cycle3"/>
    <dgm:cxn modelId="{9578CEF5-3C38-4DE8-90B6-9738A6759C46}" srcId="{87EEBF9B-F15F-46E9-BB13-F0ACAF6AA1CA}" destId="{8897971D-397B-44A2-8422-BB218C03BA15}" srcOrd="4" destOrd="0" parTransId="{3A34888A-0DB4-4B89-BEBB-B92A61D00BBB}" sibTransId="{9AADD1E9-79B5-4248-B3A8-396C8EF8ABF0}"/>
    <dgm:cxn modelId="{395B379B-AE48-496A-832D-6A18E0A5D750}" type="presOf" srcId="{9D318314-A718-40BB-B5EE-F5A413222E31}" destId="{6CF25EB4-B098-4655-9AC8-3CCC1CE7A1BE}" srcOrd="0" destOrd="0" presId="urn:microsoft.com/office/officeart/2005/8/layout/cycle3"/>
    <dgm:cxn modelId="{FDDCB796-8D56-48A1-BEF7-9CD0FA99E69B}" type="presOf" srcId="{87EEBF9B-F15F-46E9-BB13-F0ACAF6AA1CA}" destId="{5C5EA8C6-3EF5-4BC9-851C-625B1E859596}" srcOrd="0" destOrd="0" presId="urn:microsoft.com/office/officeart/2005/8/layout/cycle3"/>
    <dgm:cxn modelId="{9EB82281-7373-477F-87D2-067C11CE47AC}" srcId="{87EEBF9B-F15F-46E9-BB13-F0ACAF6AA1CA}" destId="{8F5E1EFD-73EF-4037-A36A-9590CCABBA9E}" srcOrd="3" destOrd="0" parTransId="{426ED020-E6EB-4449-A6E4-E91E592F4BFA}" sibTransId="{11DC57D7-54DE-4469-AE98-6EAF7DEF5FBF}"/>
    <dgm:cxn modelId="{9407DA16-4318-4651-98E5-FAB4F456615C}" type="presOf" srcId="{F4523AA0-2DB6-47DF-9142-49839BA31F18}" destId="{C190DFE9-2014-4A08-AC86-5EA967D8E5CE}" srcOrd="0" destOrd="0" presId="urn:microsoft.com/office/officeart/2005/8/layout/cycle3"/>
    <dgm:cxn modelId="{EE461212-0498-4A22-9D29-E5F02F0421D3}" srcId="{87EEBF9B-F15F-46E9-BB13-F0ACAF6AA1CA}" destId="{F4523AA0-2DB6-47DF-9142-49839BA31F18}" srcOrd="1" destOrd="0" parTransId="{6EF337DC-BDDD-4AF9-84CE-12C07F9DFDD0}" sibTransId="{84839054-010F-4248-9EFE-0CA07ACBB01F}"/>
    <dgm:cxn modelId="{0DA738E6-53A4-4FA2-B76D-4B36E7F9E820}" srcId="{87EEBF9B-F15F-46E9-BB13-F0ACAF6AA1CA}" destId="{EFE8D48D-A0B5-4A1F-9D3C-2CBC20E1B1BA}" srcOrd="0" destOrd="0" parTransId="{7882A6FA-569C-4F51-AADA-AB3603E12A04}" sibTransId="{9F91A8F7-D549-4504-BEB5-DA6FE6BB1ACF}"/>
    <dgm:cxn modelId="{4F0146DF-78E7-4816-8B34-FA885BEB3B84}" type="presParOf" srcId="{5C5EA8C6-3EF5-4BC9-851C-625B1E859596}" destId="{0B46850A-054A-4FD1-8FAB-3F84F400B48B}" srcOrd="0" destOrd="0" presId="urn:microsoft.com/office/officeart/2005/8/layout/cycle3"/>
    <dgm:cxn modelId="{E293D155-99A6-4F3C-9627-B4B69E9EA21B}" type="presParOf" srcId="{0B46850A-054A-4FD1-8FAB-3F84F400B48B}" destId="{4117EF96-4EF4-4C0A-B959-6072A7BC5F2B}" srcOrd="0" destOrd="0" presId="urn:microsoft.com/office/officeart/2005/8/layout/cycle3"/>
    <dgm:cxn modelId="{2C3ABCB9-ED7B-4F3B-A006-035EB9FEA9E8}" type="presParOf" srcId="{0B46850A-054A-4FD1-8FAB-3F84F400B48B}" destId="{B920D586-7510-4896-8312-70F0EA404E73}" srcOrd="1" destOrd="0" presId="urn:microsoft.com/office/officeart/2005/8/layout/cycle3"/>
    <dgm:cxn modelId="{E96A6708-5CDB-4AED-B31F-A655FC5B672D}" type="presParOf" srcId="{0B46850A-054A-4FD1-8FAB-3F84F400B48B}" destId="{C190DFE9-2014-4A08-AC86-5EA967D8E5CE}" srcOrd="2" destOrd="0" presId="urn:microsoft.com/office/officeart/2005/8/layout/cycle3"/>
    <dgm:cxn modelId="{E09FD36E-2CEA-440B-98D6-5C4712ED7845}" type="presParOf" srcId="{0B46850A-054A-4FD1-8FAB-3F84F400B48B}" destId="{6CF25EB4-B098-4655-9AC8-3CCC1CE7A1BE}" srcOrd="3" destOrd="0" presId="urn:microsoft.com/office/officeart/2005/8/layout/cycle3"/>
    <dgm:cxn modelId="{F36C27B4-2E72-4AD4-BA20-D7DA6019ED84}" type="presParOf" srcId="{0B46850A-054A-4FD1-8FAB-3F84F400B48B}" destId="{1EB187EB-64AD-4FFC-BED2-73C4B8852633}" srcOrd="4" destOrd="0" presId="urn:microsoft.com/office/officeart/2005/8/layout/cycle3"/>
    <dgm:cxn modelId="{3EA82E57-902F-47E2-8684-B0E73163E80F}" type="presParOf" srcId="{0B46850A-054A-4FD1-8FAB-3F84F400B48B}" destId="{460A608E-7513-4C53-AEBC-8772A03A0A69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DC157BA-3C11-4450-9116-4F09CA931308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66E12C5-8ABE-447D-93EF-63D641FB429A}">
      <dgm:prSet phldrT="[Текст]" custT="1"/>
      <dgm:spPr>
        <a:solidFill>
          <a:srgbClr val="FFFF66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200" b="1" dirty="0" smtClean="0">
              <a:solidFill>
                <a:schemeClr val="accent1">
                  <a:lumMod val="75000"/>
                </a:schemeClr>
              </a:solidFill>
            </a:rPr>
            <a:t>ИС «Электронный бюджет»</a:t>
          </a:r>
          <a:endParaRPr lang="en-US" sz="1200" b="1" dirty="0" smtClean="0">
            <a:solidFill>
              <a:schemeClr val="accent1">
                <a:lumMod val="75000"/>
              </a:schemeClr>
            </a:solidFill>
          </a:endParaRPr>
        </a:p>
        <a:p>
          <a:r>
            <a:rPr lang="en-US" sz="1200" dirty="0" smtClean="0">
              <a:solidFill>
                <a:schemeClr val="tx2">
                  <a:lumMod val="60000"/>
                  <a:lumOff val="40000"/>
                </a:schemeClr>
              </a:solidFill>
            </a:rPr>
            <a:t>www.budget.gov.ru</a:t>
          </a:r>
          <a:endParaRPr lang="ru-RU" sz="1200" dirty="0">
            <a:solidFill>
              <a:schemeClr val="tx2">
                <a:lumMod val="60000"/>
                <a:lumOff val="40000"/>
              </a:schemeClr>
            </a:solidFill>
          </a:endParaRPr>
        </a:p>
      </dgm:t>
    </dgm:pt>
    <dgm:pt modelId="{FCA2147E-2FA7-43BB-88C3-0F6872A31314}" type="parTrans" cxnId="{FC64E2B2-1C50-4A7C-BEB4-8390653E848D}">
      <dgm:prSet/>
      <dgm:spPr/>
      <dgm:t>
        <a:bodyPr/>
        <a:lstStyle/>
        <a:p>
          <a:endParaRPr lang="ru-RU"/>
        </a:p>
      </dgm:t>
    </dgm:pt>
    <dgm:pt modelId="{17D6FA25-C844-4D0F-8CC6-294199EA3BB4}" type="sibTrans" cxnId="{FC64E2B2-1C50-4A7C-BEB4-8390653E848D}">
      <dgm:prSet/>
      <dgm:spPr/>
      <dgm:t>
        <a:bodyPr/>
        <a:lstStyle/>
        <a:p>
          <a:endParaRPr lang="ru-RU"/>
        </a:p>
      </dgm:t>
    </dgm:pt>
    <dgm:pt modelId="{F0894290-C6CA-4D48-88E8-9589AC0CA8F4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200" dirty="0" smtClean="0"/>
            <a:t>ЕИС в сфере закупок </a:t>
          </a:r>
        </a:p>
        <a:p>
          <a:r>
            <a:rPr lang="en-US" sz="1200" dirty="0" smtClean="0">
              <a:solidFill>
                <a:schemeClr val="tx2">
                  <a:lumMod val="60000"/>
                  <a:lumOff val="40000"/>
                </a:schemeClr>
              </a:solidFill>
            </a:rPr>
            <a:t>www.zakupki.gov.ru</a:t>
          </a:r>
          <a:endParaRPr lang="ru-RU" sz="1200" dirty="0" smtClean="0">
            <a:solidFill>
              <a:schemeClr val="tx2">
                <a:lumMod val="60000"/>
                <a:lumOff val="40000"/>
              </a:schemeClr>
            </a:solidFill>
          </a:endParaRPr>
        </a:p>
        <a:p>
          <a:r>
            <a:rPr lang="ru-RU" sz="1200" dirty="0" smtClean="0"/>
            <a:t>(44-ФЗ, 223-ФЗ)</a:t>
          </a:r>
          <a:endParaRPr lang="ru-RU" sz="1200" dirty="0"/>
        </a:p>
      </dgm:t>
    </dgm:pt>
    <dgm:pt modelId="{C914C736-F936-49A8-9EEF-26FD40E8BD33}" type="parTrans" cxnId="{1E64FF3B-9453-4F28-B5B7-0114D4234D2D}">
      <dgm:prSet/>
      <dgm:spPr/>
      <dgm:t>
        <a:bodyPr/>
        <a:lstStyle/>
        <a:p>
          <a:endParaRPr lang="ru-RU" dirty="0"/>
        </a:p>
      </dgm:t>
    </dgm:pt>
    <dgm:pt modelId="{1B8ECC45-1E7B-4D15-AC6F-13A8F40C2325}" type="sibTrans" cxnId="{1E64FF3B-9453-4F28-B5B7-0114D4234D2D}">
      <dgm:prSet/>
      <dgm:spPr/>
      <dgm:t>
        <a:bodyPr/>
        <a:lstStyle/>
        <a:p>
          <a:endParaRPr lang="ru-RU"/>
        </a:p>
      </dgm:t>
    </dgm:pt>
    <dgm:pt modelId="{16C76143-77AD-46D8-AD81-EFA997FD7C55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200" dirty="0" smtClean="0"/>
            <a:t>Аналитическая ИС в части передачи информации о государственных программах РФ</a:t>
          </a:r>
        </a:p>
        <a:p>
          <a:r>
            <a:rPr lang="ru-RU" sz="1200" dirty="0" smtClean="0">
              <a:solidFill>
                <a:schemeClr val="tx2">
                  <a:lumMod val="60000"/>
                  <a:lumOff val="40000"/>
                </a:schemeClr>
              </a:solidFill>
            </a:rPr>
            <a:t> </a:t>
          </a:r>
          <a:r>
            <a:rPr lang="en-US" sz="1200" dirty="0" smtClean="0">
              <a:solidFill>
                <a:schemeClr val="tx2">
                  <a:lumMod val="60000"/>
                  <a:lumOff val="40000"/>
                </a:schemeClr>
              </a:solidFill>
            </a:rPr>
            <a:t>www.programs.gov.ru</a:t>
          </a:r>
          <a:endParaRPr lang="ru-RU" sz="1200" dirty="0">
            <a:solidFill>
              <a:schemeClr val="tx2">
                <a:lumMod val="60000"/>
                <a:lumOff val="40000"/>
              </a:schemeClr>
            </a:solidFill>
          </a:endParaRPr>
        </a:p>
      </dgm:t>
    </dgm:pt>
    <dgm:pt modelId="{47D00099-DFFF-4F53-AD22-F3ACE2021CCF}" type="parTrans" cxnId="{B0B5F332-BED1-4295-A95B-02A432E806BF}">
      <dgm:prSet/>
      <dgm:spPr/>
      <dgm:t>
        <a:bodyPr/>
        <a:lstStyle/>
        <a:p>
          <a:endParaRPr lang="ru-RU" dirty="0"/>
        </a:p>
      </dgm:t>
    </dgm:pt>
    <dgm:pt modelId="{56323527-AB95-412F-99ED-989999F6B080}" type="sibTrans" cxnId="{B0B5F332-BED1-4295-A95B-02A432E806BF}">
      <dgm:prSet/>
      <dgm:spPr/>
      <dgm:t>
        <a:bodyPr/>
        <a:lstStyle/>
        <a:p>
          <a:endParaRPr lang="ru-RU"/>
        </a:p>
      </dgm:t>
    </dgm:pt>
    <dgm:pt modelId="{6D8CEAFC-2BAF-4A4D-9C32-204ABCEEE2D6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200" dirty="0" smtClean="0"/>
            <a:t>ИС в части обмена информацией в рамках формирования и реализации федеральной адресной инвестиционной программы </a:t>
          </a:r>
          <a:endParaRPr lang="ru-RU" sz="1200" dirty="0"/>
        </a:p>
      </dgm:t>
    </dgm:pt>
    <dgm:pt modelId="{56A9F151-7CF3-4A7B-A81C-D7568BA55A6B}" type="parTrans" cxnId="{78A6F31C-44E7-4337-815C-42997325A701}">
      <dgm:prSet/>
      <dgm:spPr/>
      <dgm:t>
        <a:bodyPr/>
        <a:lstStyle/>
        <a:p>
          <a:endParaRPr lang="ru-RU" dirty="0"/>
        </a:p>
      </dgm:t>
    </dgm:pt>
    <dgm:pt modelId="{284FB714-42DD-4B75-9310-AABF18A3677C}" type="sibTrans" cxnId="{78A6F31C-44E7-4337-815C-42997325A701}">
      <dgm:prSet/>
      <dgm:spPr/>
      <dgm:t>
        <a:bodyPr/>
        <a:lstStyle/>
        <a:p>
          <a:endParaRPr lang="ru-RU"/>
        </a:p>
      </dgm:t>
    </dgm:pt>
    <dgm:pt modelId="{5C64421D-8781-4537-BCE3-D49FFBFB5570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200" dirty="0" smtClean="0"/>
            <a:t>Иные ИС</a:t>
          </a:r>
          <a:endParaRPr lang="ru-RU" sz="1200" dirty="0"/>
        </a:p>
      </dgm:t>
    </dgm:pt>
    <dgm:pt modelId="{3B0E66F3-4F73-49E0-9901-D80069637F7E}" type="parTrans" cxnId="{151AD50E-6274-4836-A8A2-6CDB784E50DD}">
      <dgm:prSet/>
      <dgm:spPr/>
      <dgm:t>
        <a:bodyPr/>
        <a:lstStyle/>
        <a:p>
          <a:endParaRPr lang="ru-RU" dirty="0"/>
        </a:p>
      </dgm:t>
    </dgm:pt>
    <dgm:pt modelId="{1D132865-B3F0-4DD8-B1C2-81F33187B846}" type="sibTrans" cxnId="{151AD50E-6274-4836-A8A2-6CDB784E50DD}">
      <dgm:prSet/>
      <dgm:spPr/>
      <dgm:t>
        <a:bodyPr/>
        <a:lstStyle/>
        <a:p>
          <a:endParaRPr lang="ru-RU"/>
        </a:p>
      </dgm:t>
    </dgm:pt>
    <dgm:pt modelId="{DEEEE801-3D92-4A57-A1DF-EB246425C56B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200" dirty="0" smtClean="0"/>
            <a:t>ИС «Федеральный портал государственной службы и управленческих кадров»</a:t>
          </a:r>
          <a:endParaRPr lang="ru-RU" sz="1200" dirty="0"/>
        </a:p>
      </dgm:t>
    </dgm:pt>
    <dgm:pt modelId="{4F3949F0-567B-4E9C-81C4-F0AE835E5AA2}" type="parTrans" cxnId="{162A8D6B-E767-4439-9AFC-2181D62D0F7E}">
      <dgm:prSet/>
      <dgm:spPr/>
      <dgm:t>
        <a:bodyPr/>
        <a:lstStyle/>
        <a:p>
          <a:endParaRPr lang="ru-RU" dirty="0"/>
        </a:p>
      </dgm:t>
    </dgm:pt>
    <dgm:pt modelId="{8F82AFC5-1DD8-4B8E-BDA0-BD8D91CDBE6F}" type="sibTrans" cxnId="{162A8D6B-E767-4439-9AFC-2181D62D0F7E}">
      <dgm:prSet/>
      <dgm:spPr/>
      <dgm:t>
        <a:bodyPr/>
        <a:lstStyle/>
        <a:p>
          <a:endParaRPr lang="ru-RU"/>
        </a:p>
      </dgm:t>
    </dgm:pt>
    <dgm:pt modelId="{691CDBB1-02C3-42A4-B951-4A5F6AC69257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200" dirty="0" smtClean="0"/>
            <a:t>ИС «Управление»</a:t>
          </a:r>
          <a:endParaRPr lang="ru-RU" sz="1200" dirty="0"/>
        </a:p>
      </dgm:t>
    </dgm:pt>
    <dgm:pt modelId="{E5E56A59-6953-4616-8E9F-1DFD358B7BDB}" type="parTrans" cxnId="{9750AB59-DF37-492D-9A67-D2251C97DD58}">
      <dgm:prSet/>
      <dgm:spPr/>
      <dgm:t>
        <a:bodyPr/>
        <a:lstStyle/>
        <a:p>
          <a:endParaRPr lang="ru-RU" dirty="0"/>
        </a:p>
      </dgm:t>
    </dgm:pt>
    <dgm:pt modelId="{5440C7D5-EE6E-4143-82EA-90B1D668A59C}" type="sibTrans" cxnId="{9750AB59-DF37-492D-9A67-D2251C97DD58}">
      <dgm:prSet/>
      <dgm:spPr/>
      <dgm:t>
        <a:bodyPr/>
        <a:lstStyle/>
        <a:p>
          <a:endParaRPr lang="ru-RU"/>
        </a:p>
      </dgm:t>
    </dgm:pt>
    <dgm:pt modelId="{C31B6533-DCC6-49F0-BF37-C29B27307D08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200" dirty="0" smtClean="0"/>
            <a:t>ГИС ГМП</a:t>
          </a:r>
          <a:endParaRPr lang="ru-RU" sz="1200" dirty="0"/>
        </a:p>
      </dgm:t>
    </dgm:pt>
    <dgm:pt modelId="{93979D43-E9EA-448F-941F-DDF46201CEB5}" type="parTrans" cxnId="{79EF8EE3-86E4-4E12-9B92-B9B886BDB87C}">
      <dgm:prSet/>
      <dgm:spPr/>
      <dgm:t>
        <a:bodyPr/>
        <a:lstStyle/>
        <a:p>
          <a:endParaRPr lang="ru-RU" dirty="0"/>
        </a:p>
      </dgm:t>
    </dgm:pt>
    <dgm:pt modelId="{D0E14A8B-8E18-4AD6-A7F0-404457157072}" type="sibTrans" cxnId="{79EF8EE3-86E4-4E12-9B92-B9B886BDB87C}">
      <dgm:prSet/>
      <dgm:spPr/>
      <dgm:t>
        <a:bodyPr/>
        <a:lstStyle/>
        <a:p>
          <a:endParaRPr lang="ru-RU"/>
        </a:p>
      </dgm:t>
    </dgm:pt>
    <dgm:pt modelId="{35BC1F94-F194-4E04-B5C0-F9232EA83DF1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200" dirty="0" smtClean="0"/>
            <a:t>Официальный сайт  для размещения информации о государственных и муниципальных учреждениях </a:t>
          </a:r>
          <a:r>
            <a:rPr lang="en-US" sz="1200" dirty="0" smtClean="0">
              <a:solidFill>
                <a:schemeClr val="tx2">
                  <a:lumMod val="60000"/>
                  <a:lumOff val="40000"/>
                </a:schemeClr>
              </a:solidFill>
            </a:rPr>
            <a:t>www.bus.gov.ru</a:t>
          </a:r>
          <a:endParaRPr lang="ru-RU" sz="1200" dirty="0">
            <a:solidFill>
              <a:schemeClr val="tx2">
                <a:lumMod val="60000"/>
                <a:lumOff val="40000"/>
              </a:schemeClr>
            </a:solidFill>
          </a:endParaRPr>
        </a:p>
      </dgm:t>
    </dgm:pt>
    <dgm:pt modelId="{91F86016-5723-4039-8368-83C18532760A}" type="parTrans" cxnId="{44CF5058-A8B4-46AC-8057-8F50DAB0DA35}">
      <dgm:prSet/>
      <dgm:spPr/>
      <dgm:t>
        <a:bodyPr/>
        <a:lstStyle/>
        <a:p>
          <a:endParaRPr lang="ru-RU" dirty="0"/>
        </a:p>
      </dgm:t>
    </dgm:pt>
    <dgm:pt modelId="{3124CDB1-A97B-41BA-9D47-AD8836236AB3}" type="sibTrans" cxnId="{44CF5058-A8B4-46AC-8057-8F50DAB0DA35}">
      <dgm:prSet/>
      <dgm:spPr/>
      <dgm:t>
        <a:bodyPr/>
        <a:lstStyle/>
        <a:p>
          <a:endParaRPr lang="ru-RU"/>
        </a:p>
      </dgm:t>
    </dgm:pt>
    <dgm:pt modelId="{F9F49943-963B-4754-969D-BC51522987B0}">
      <dgm:prSet phldrT="[Текст]" custT="1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200" dirty="0" smtClean="0"/>
            <a:t>ИС субъектов РФ и муниципальных образований в сфере управления финансами</a:t>
          </a:r>
          <a:endParaRPr lang="ru-RU" sz="1200" dirty="0"/>
        </a:p>
      </dgm:t>
    </dgm:pt>
    <dgm:pt modelId="{1040BDBC-833E-4783-A096-CBD70BD2FCB8}" type="parTrans" cxnId="{2920EA06-E2DC-4D2C-B131-AFCE5C5D4C24}">
      <dgm:prSet/>
      <dgm:spPr/>
      <dgm:t>
        <a:bodyPr/>
        <a:lstStyle/>
        <a:p>
          <a:endParaRPr lang="ru-RU" dirty="0"/>
        </a:p>
      </dgm:t>
    </dgm:pt>
    <dgm:pt modelId="{13078C4A-A618-4784-AD0C-718775DDB710}" type="sibTrans" cxnId="{2920EA06-E2DC-4D2C-B131-AFCE5C5D4C24}">
      <dgm:prSet/>
      <dgm:spPr/>
      <dgm:t>
        <a:bodyPr/>
        <a:lstStyle/>
        <a:p>
          <a:endParaRPr lang="ru-RU"/>
        </a:p>
      </dgm:t>
    </dgm:pt>
    <dgm:pt modelId="{67C6AC0B-BFE9-4D07-854C-05237BDE3573}" type="pres">
      <dgm:prSet presAssocID="{DDC157BA-3C11-4450-9116-4F09CA93130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648B7AB-881E-4777-BCD1-69949AAD808C}" type="pres">
      <dgm:prSet presAssocID="{466E12C5-8ABE-447D-93EF-63D641FB429A}" presName="centerShape" presStyleLbl="node0" presStyleIdx="0" presStyleCnt="1" custScaleX="173782" custScaleY="105999"/>
      <dgm:spPr/>
      <dgm:t>
        <a:bodyPr/>
        <a:lstStyle/>
        <a:p>
          <a:endParaRPr lang="ru-RU"/>
        </a:p>
      </dgm:t>
    </dgm:pt>
    <dgm:pt modelId="{62FE3885-CFCD-48EB-8D98-FBBD4C85E435}" type="pres">
      <dgm:prSet presAssocID="{C914C736-F936-49A8-9EEF-26FD40E8BD33}" presName="Name9" presStyleLbl="parChTrans1D2" presStyleIdx="0" presStyleCnt="9"/>
      <dgm:spPr/>
      <dgm:t>
        <a:bodyPr/>
        <a:lstStyle/>
        <a:p>
          <a:endParaRPr lang="ru-RU"/>
        </a:p>
      </dgm:t>
    </dgm:pt>
    <dgm:pt modelId="{0C0D851D-88A1-4657-9C58-9307CE05D2D5}" type="pres">
      <dgm:prSet presAssocID="{C914C736-F936-49A8-9EEF-26FD40E8BD33}" presName="connTx" presStyleLbl="parChTrans1D2" presStyleIdx="0" presStyleCnt="9"/>
      <dgm:spPr/>
      <dgm:t>
        <a:bodyPr/>
        <a:lstStyle/>
        <a:p>
          <a:endParaRPr lang="ru-RU"/>
        </a:p>
      </dgm:t>
    </dgm:pt>
    <dgm:pt modelId="{6B4FC435-7D2E-4C5E-AB65-33C872A9509A}" type="pres">
      <dgm:prSet presAssocID="{F0894290-C6CA-4D48-88E8-9589AC0CA8F4}" presName="node" presStyleLbl="node1" presStyleIdx="0" presStyleCnt="9" custScaleX="182482" custRadScaleRad="100939" custRadScaleInc="-38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EE15EF-D5C1-4F61-A4BA-579ADACDFBEC}" type="pres">
      <dgm:prSet presAssocID="{47D00099-DFFF-4F53-AD22-F3ACE2021CCF}" presName="Name9" presStyleLbl="parChTrans1D2" presStyleIdx="1" presStyleCnt="9"/>
      <dgm:spPr/>
      <dgm:t>
        <a:bodyPr/>
        <a:lstStyle/>
        <a:p>
          <a:endParaRPr lang="ru-RU"/>
        </a:p>
      </dgm:t>
    </dgm:pt>
    <dgm:pt modelId="{9003631C-1E90-4BDF-9C7A-116766ED4E16}" type="pres">
      <dgm:prSet presAssocID="{47D00099-DFFF-4F53-AD22-F3ACE2021CCF}" presName="connTx" presStyleLbl="parChTrans1D2" presStyleIdx="1" presStyleCnt="9"/>
      <dgm:spPr/>
      <dgm:t>
        <a:bodyPr/>
        <a:lstStyle/>
        <a:p>
          <a:endParaRPr lang="ru-RU"/>
        </a:p>
      </dgm:t>
    </dgm:pt>
    <dgm:pt modelId="{5F0BD740-AC57-47CD-B250-72A5EEB35D9D}" type="pres">
      <dgm:prSet presAssocID="{16C76143-77AD-46D8-AD81-EFA997FD7C55}" presName="node" presStyleLbl="node1" presStyleIdx="1" presStyleCnt="9" custScaleX="306908" custScaleY="116828" custRadScaleRad="146641" custRadScaleInc="875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76274F-227C-4073-9D08-AFD1BCB64E68}" type="pres">
      <dgm:prSet presAssocID="{56A9F151-7CF3-4A7B-A81C-D7568BA55A6B}" presName="Name9" presStyleLbl="parChTrans1D2" presStyleIdx="2" presStyleCnt="9"/>
      <dgm:spPr/>
      <dgm:t>
        <a:bodyPr/>
        <a:lstStyle/>
        <a:p>
          <a:endParaRPr lang="ru-RU"/>
        </a:p>
      </dgm:t>
    </dgm:pt>
    <dgm:pt modelId="{E14F650F-45B4-4935-AD0A-81316C4745A0}" type="pres">
      <dgm:prSet presAssocID="{56A9F151-7CF3-4A7B-A81C-D7568BA55A6B}" presName="connTx" presStyleLbl="parChTrans1D2" presStyleIdx="2" presStyleCnt="9"/>
      <dgm:spPr/>
      <dgm:t>
        <a:bodyPr/>
        <a:lstStyle/>
        <a:p>
          <a:endParaRPr lang="ru-RU"/>
        </a:p>
      </dgm:t>
    </dgm:pt>
    <dgm:pt modelId="{4DB5F431-05E0-4913-9DB3-719546ABECDC}" type="pres">
      <dgm:prSet presAssocID="{6D8CEAFC-2BAF-4A4D-9C32-204ABCEEE2D6}" presName="node" presStyleLbl="node1" presStyleIdx="2" presStyleCnt="9" custScaleX="294470" custScaleY="127008" custRadScaleRad="131354" custRadScaleInc="310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98CCB5-099B-4527-B5AC-FEFD3DDD9F41}" type="pres">
      <dgm:prSet presAssocID="{3B0E66F3-4F73-49E0-9901-D80069637F7E}" presName="Name9" presStyleLbl="parChTrans1D2" presStyleIdx="3" presStyleCnt="9"/>
      <dgm:spPr/>
      <dgm:t>
        <a:bodyPr/>
        <a:lstStyle/>
        <a:p>
          <a:endParaRPr lang="ru-RU"/>
        </a:p>
      </dgm:t>
    </dgm:pt>
    <dgm:pt modelId="{83A27F00-A64C-431D-9F1E-01AAD38E747A}" type="pres">
      <dgm:prSet presAssocID="{3B0E66F3-4F73-49E0-9901-D80069637F7E}" presName="connTx" presStyleLbl="parChTrans1D2" presStyleIdx="3" presStyleCnt="9"/>
      <dgm:spPr/>
      <dgm:t>
        <a:bodyPr/>
        <a:lstStyle/>
        <a:p>
          <a:endParaRPr lang="ru-RU"/>
        </a:p>
      </dgm:t>
    </dgm:pt>
    <dgm:pt modelId="{2514578C-3465-4BEA-9722-8E1583106ED7}" type="pres">
      <dgm:prSet presAssocID="{5C64421D-8781-4537-BCE3-D49FFBFB5570}" presName="node" presStyleLbl="node1" presStyleIdx="3" presStyleCnt="9" custScaleX="163662" custScaleY="75545" custRadScaleRad="130954" custRadScaleInc="-406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D2EEA-5A46-4439-A4BF-AAC9D29920E6}" type="pres">
      <dgm:prSet presAssocID="{E5E56A59-6953-4616-8E9F-1DFD358B7BDB}" presName="Name9" presStyleLbl="parChTrans1D2" presStyleIdx="4" presStyleCnt="9"/>
      <dgm:spPr/>
      <dgm:t>
        <a:bodyPr/>
        <a:lstStyle/>
        <a:p>
          <a:endParaRPr lang="ru-RU"/>
        </a:p>
      </dgm:t>
    </dgm:pt>
    <dgm:pt modelId="{EA11E9CE-2349-41AF-B3CF-08B6569659CE}" type="pres">
      <dgm:prSet presAssocID="{E5E56A59-6953-4616-8E9F-1DFD358B7BDB}" presName="connTx" presStyleLbl="parChTrans1D2" presStyleIdx="4" presStyleCnt="9"/>
      <dgm:spPr/>
      <dgm:t>
        <a:bodyPr/>
        <a:lstStyle/>
        <a:p>
          <a:endParaRPr lang="ru-RU"/>
        </a:p>
      </dgm:t>
    </dgm:pt>
    <dgm:pt modelId="{398DDBAE-9BF5-4213-A38F-839DE8E634AF}" type="pres">
      <dgm:prSet presAssocID="{691CDBB1-02C3-42A4-B951-4A5F6AC69257}" presName="node" presStyleLbl="node1" presStyleIdx="4" presStyleCnt="9" custScaleX="158309" custRadScaleRad="122016" custRadScaleInc="-842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9524B1-C38F-4A89-BB5B-6715667E9409}" type="pres">
      <dgm:prSet presAssocID="{4F3949F0-567B-4E9C-81C4-F0AE835E5AA2}" presName="Name9" presStyleLbl="parChTrans1D2" presStyleIdx="5" presStyleCnt="9"/>
      <dgm:spPr/>
      <dgm:t>
        <a:bodyPr/>
        <a:lstStyle/>
        <a:p>
          <a:endParaRPr lang="ru-RU"/>
        </a:p>
      </dgm:t>
    </dgm:pt>
    <dgm:pt modelId="{0563BB36-E253-41F7-8AAB-8D755BF0C74D}" type="pres">
      <dgm:prSet presAssocID="{4F3949F0-567B-4E9C-81C4-F0AE835E5AA2}" presName="connTx" presStyleLbl="parChTrans1D2" presStyleIdx="5" presStyleCnt="9"/>
      <dgm:spPr/>
      <dgm:t>
        <a:bodyPr/>
        <a:lstStyle/>
        <a:p>
          <a:endParaRPr lang="ru-RU"/>
        </a:p>
      </dgm:t>
    </dgm:pt>
    <dgm:pt modelId="{CCD9CA40-F103-486F-B818-D865F899BF1A}" type="pres">
      <dgm:prSet presAssocID="{DEEEE801-3D92-4A57-A1DF-EB246425C56B}" presName="node" presStyleLbl="node1" presStyleIdx="5" presStyleCnt="9" custScaleX="232673" custScaleY="895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C05BAB-8284-4FA0-BE4C-4958AE5F410E}" type="pres">
      <dgm:prSet presAssocID="{93979D43-E9EA-448F-941F-DDF46201CEB5}" presName="Name9" presStyleLbl="parChTrans1D2" presStyleIdx="6" presStyleCnt="9"/>
      <dgm:spPr/>
      <dgm:t>
        <a:bodyPr/>
        <a:lstStyle/>
        <a:p>
          <a:endParaRPr lang="ru-RU"/>
        </a:p>
      </dgm:t>
    </dgm:pt>
    <dgm:pt modelId="{5FDBAF21-E348-4857-983D-031FB5852196}" type="pres">
      <dgm:prSet presAssocID="{93979D43-E9EA-448F-941F-DDF46201CEB5}" presName="connTx" presStyleLbl="parChTrans1D2" presStyleIdx="6" presStyleCnt="9"/>
      <dgm:spPr/>
      <dgm:t>
        <a:bodyPr/>
        <a:lstStyle/>
        <a:p>
          <a:endParaRPr lang="ru-RU"/>
        </a:p>
      </dgm:t>
    </dgm:pt>
    <dgm:pt modelId="{9D4DEA30-B24D-4CCC-A724-313A24D7CDF2}" type="pres">
      <dgm:prSet presAssocID="{C31B6533-DCC6-49F0-BF37-C29B27307D08}" presName="node" presStyleLbl="node1" presStyleIdx="6" presStyleCnt="9" custScaleX="147138" custScaleY="72994" custRadScaleRad="96026" custRadScaleInc="117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3A6AA2-3ABF-47B3-AE70-C20B8BE4B0EB}" type="pres">
      <dgm:prSet presAssocID="{91F86016-5723-4039-8368-83C18532760A}" presName="Name9" presStyleLbl="parChTrans1D2" presStyleIdx="7" presStyleCnt="9"/>
      <dgm:spPr/>
      <dgm:t>
        <a:bodyPr/>
        <a:lstStyle/>
        <a:p>
          <a:endParaRPr lang="ru-RU"/>
        </a:p>
      </dgm:t>
    </dgm:pt>
    <dgm:pt modelId="{8A596227-8B09-4337-874D-FEA3B7875C9B}" type="pres">
      <dgm:prSet presAssocID="{91F86016-5723-4039-8368-83C18532760A}" presName="connTx" presStyleLbl="parChTrans1D2" presStyleIdx="7" presStyleCnt="9"/>
      <dgm:spPr/>
      <dgm:t>
        <a:bodyPr/>
        <a:lstStyle/>
        <a:p>
          <a:endParaRPr lang="ru-RU"/>
        </a:p>
      </dgm:t>
    </dgm:pt>
    <dgm:pt modelId="{3181DE29-F8BC-4987-BF33-250CF370D5F1}" type="pres">
      <dgm:prSet presAssocID="{35BC1F94-F194-4E04-B5C0-F9232EA83DF1}" presName="node" presStyleLbl="node1" presStyleIdx="7" presStyleCnt="9" custScaleX="260058" custScaleY="139404" custRadScaleRad="130509" custRadScaleInc="-224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16C4FA-1FA4-48B2-AF28-80C41F85976A}" type="pres">
      <dgm:prSet presAssocID="{1040BDBC-833E-4783-A096-CBD70BD2FCB8}" presName="Name9" presStyleLbl="parChTrans1D2" presStyleIdx="8" presStyleCnt="9"/>
      <dgm:spPr/>
      <dgm:t>
        <a:bodyPr/>
        <a:lstStyle/>
        <a:p>
          <a:endParaRPr lang="ru-RU"/>
        </a:p>
      </dgm:t>
    </dgm:pt>
    <dgm:pt modelId="{2380D4FA-D0CC-4E73-B225-39230B7CEE8E}" type="pres">
      <dgm:prSet presAssocID="{1040BDBC-833E-4783-A096-CBD70BD2FCB8}" presName="connTx" presStyleLbl="parChTrans1D2" presStyleIdx="8" presStyleCnt="9"/>
      <dgm:spPr/>
      <dgm:t>
        <a:bodyPr/>
        <a:lstStyle/>
        <a:p>
          <a:endParaRPr lang="ru-RU"/>
        </a:p>
      </dgm:t>
    </dgm:pt>
    <dgm:pt modelId="{E05238D1-26F5-4BBF-94A0-19CC926BB832}" type="pres">
      <dgm:prSet presAssocID="{F9F49943-963B-4754-969D-BC51522987B0}" presName="node" presStyleLbl="node1" presStyleIdx="8" presStyleCnt="9" custScaleX="242922" custRadScaleRad="143290" custRadScaleInc="-725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50AB59-DF37-492D-9A67-D2251C97DD58}" srcId="{466E12C5-8ABE-447D-93EF-63D641FB429A}" destId="{691CDBB1-02C3-42A4-B951-4A5F6AC69257}" srcOrd="4" destOrd="0" parTransId="{E5E56A59-6953-4616-8E9F-1DFD358B7BDB}" sibTransId="{5440C7D5-EE6E-4143-82EA-90B1D668A59C}"/>
    <dgm:cxn modelId="{78A6F31C-44E7-4337-815C-42997325A701}" srcId="{466E12C5-8ABE-447D-93EF-63D641FB429A}" destId="{6D8CEAFC-2BAF-4A4D-9C32-204ABCEEE2D6}" srcOrd="2" destOrd="0" parTransId="{56A9F151-7CF3-4A7B-A81C-D7568BA55A6B}" sibTransId="{284FB714-42DD-4B75-9310-AABF18A3677C}"/>
    <dgm:cxn modelId="{FDAB2CEB-FEED-4F56-8937-FAAC9B827523}" type="presOf" srcId="{91F86016-5723-4039-8368-83C18532760A}" destId="{613A6AA2-3ABF-47B3-AE70-C20B8BE4B0EB}" srcOrd="0" destOrd="0" presId="urn:microsoft.com/office/officeart/2005/8/layout/radial1"/>
    <dgm:cxn modelId="{75016F31-C323-42D5-A609-22ACF93A3770}" type="presOf" srcId="{6D8CEAFC-2BAF-4A4D-9C32-204ABCEEE2D6}" destId="{4DB5F431-05E0-4913-9DB3-719546ABECDC}" srcOrd="0" destOrd="0" presId="urn:microsoft.com/office/officeart/2005/8/layout/radial1"/>
    <dgm:cxn modelId="{645F7130-8234-4166-A105-B7C1845F57BC}" type="presOf" srcId="{93979D43-E9EA-448F-941F-DDF46201CEB5}" destId="{8CC05BAB-8284-4FA0-BE4C-4958AE5F410E}" srcOrd="0" destOrd="0" presId="urn:microsoft.com/office/officeart/2005/8/layout/radial1"/>
    <dgm:cxn modelId="{54B9ADA5-9218-4667-AF88-1107B72B7786}" type="presOf" srcId="{47D00099-DFFF-4F53-AD22-F3ACE2021CCF}" destId="{9003631C-1E90-4BDF-9C7A-116766ED4E16}" srcOrd="1" destOrd="0" presId="urn:microsoft.com/office/officeart/2005/8/layout/radial1"/>
    <dgm:cxn modelId="{44CF5058-A8B4-46AC-8057-8F50DAB0DA35}" srcId="{466E12C5-8ABE-447D-93EF-63D641FB429A}" destId="{35BC1F94-F194-4E04-B5C0-F9232EA83DF1}" srcOrd="7" destOrd="0" parTransId="{91F86016-5723-4039-8368-83C18532760A}" sibTransId="{3124CDB1-A97B-41BA-9D47-AD8836236AB3}"/>
    <dgm:cxn modelId="{C56A75D1-8C85-4407-B29E-10287AB15C95}" type="presOf" srcId="{5C64421D-8781-4537-BCE3-D49FFBFB5570}" destId="{2514578C-3465-4BEA-9722-8E1583106ED7}" srcOrd="0" destOrd="0" presId="urn:microsoft.com/office/officeart/2005/8/layout/radial1"/>
    <dgm:cxn modelId="{CFE50C81-8B5B-454A-BFAF-AC180EDAF524}" type="presOf" srcId="{C914C736-F936-49A8-9EEF-26FD40E8BD33}" destId="{0C0D851D-88A1-4657-9C58-9307CE05D2D5}" srcOrd="1" destOrd="0" presId="urn:microsoft.com/office/officeart/2005/8/layout/radial1"/>
    <dgm:cxn modelId="{A92F42CC-0AEB-4DF2-B1D9-6E61559B4322}" type="presOf" srcId="{91F86016-5723-4039-8368-83C18532760A}" destId="{8A596227-8B09-4337-874D-FEA3B7875C9B}" srcOrd="1" destOrd="0" presId="urn:microsoft.com/office/officeart/2005/8/layout/radial1"/>
    <dgm:cxn modelId="{162A8D6B-E767-4439-9AFC-2181D62D0F7E}" srcId="{466E12C5-8ABE-447D-93EF-63D641FB429A}" destId="{DEEEE801-3D92-4A57-A1DF-EB246425C56B}" srcOrd="5" destOrd="0" parTransId="{4F3949F0-567B-4E9C-81C4-F0AE835E5AA2}" sibTransId="{8F82AFC5-1DD8-4B8E-BDA0-BD8D91CDBE6F}"/>
    <dgm:cxn modelId="{2920EA06-E2DC-4D2C-B131-AFCE5C5D4C24}" srcId="{466E12C5-8ABE-447D-93EF-63D641FB429A}" destId="{F9F49943-963B-4754-969D-BC51522987B0}" srcOrd="8" destOrd="0" parTransId="{1040BDBC-833E-4783-A096-CBD70BD2FCB8}" sibTransId="{13078C4A-A618-4784-AD0C-718775DDB710}"/>
    <dgm:cxn modelId="{E84A086D-F0A1-446C-80B2-3A512C5C4C29}" type="presOf" srcId="{3B0E66F3-4F73-49E0-9901-D80069637F7E}" destId="{83A27F00-A64C-431D-9F1E-01AAD38E747A}" srcOrd="1" destOrd="0" presId="urn:microsoft.com/office/officeart/2005/8/layout/radial1"/>
    <dgm:cxn modelId="{C5B7521B-7D19-44DC-A56B-031F4CA1087E}" type="presOf" srcId="{E5E56A59-6953-4616-8E9F-1DFD358B7BDB}" destId="{073D2EEA-5A46-4439-A4BF-AAC9D29920E6}" srcOrd="0" destOrd="0" presId="urn:microsoft.com/office/officeart/2005/8/layout/radial1"/>
    <dgm:cxn modelId="{77F5B798-03CA-4412-86B4-988899C175A7}" type="presOf" srcId="{466E12C5-8ABE-447D-93EF-63D641FB429A}" destId="{2648B7AB-881E-4777-BCD1-69949AAD808C}" srcOrd="0" destOrd="0" presId="urn:microsoft.com/office/officeart/2005/8/layout/radial1"/>
    <dgm:cxn modelId="{6DC42F90-EFCD-4221-B0A0-B6DB4D18FD72}" type="presOf" srcId="{E5E56A59-6953-4616-8E9F-1DFD358B7BDB}" destId="{EA11E9CE-2349-41AF-B3CF-08B6569659CE}" srcOrd="1" destOrd="0" presId="urn:microsoft.com/office/officeart/2005/8/layout/radial1"/>
    <dgm:cxn modelId="{151AD50E-6274-4836-A8A2-6CDB784E50DD}" srcId="{466E12C5-8ABE-447D-93EF-63D641FB429A}" destId="{5C64421D-8781-4537-BCE3-D49FFBFB5570}" srcOrd="3" destOrd="0" parTransId="{3B0E66F3-4F73-49E0-9901-D80069637F7E}" sibTransId="{1D132865-B3F0-4DD8-B1C2-81F33187B846}"/>
    <dgm:cxn modelId="{B6944545-30AA-4115-ABA2-972A6AE39295}" type="presOf" srcId="{56A9F151-7CF3-4A7B-A81C-D7568BA55A6B}" destId="{E14F650F-45B4-4935-AD0A-81316C4745A0}" srcOrd="1" destOrd="0" presId="urn:microsoft.com/office/officeart/2005/8/layout/radial1"/>
    <dgm:cxn modelId="{6A31FD7B-DFD7-47FB-83B5-B9796A1D0492}" type="presOf" srcId="{DEEEE801-3D92-4A57-A1DF-EB246425C56B}" destId="{CCD9CA40-F103-486F-B818-D865F899BF1A}" srcOrd="0" destOrd="0" presId="urn:microsoft.com/office/officeart/2005/8/layout/radial1"/>
    <dgm:cxn modelId="{DD303FAF-F192-48B9-A0BF-FB9F3A747659}" type="presOf" srcId="{F0894290-C6CA-4D48-88E8-9589AC0CA8F4}" destId="{6B4FC435-7D2E-4C5E-AB65-33C872A9509A}" srcOrd="0" destOrd="0" presId="urn:microsoft.com/office/officeart/2005/8/layout/radial1"/>
    <dgm:cxn modelId="{8D2C6912-5BAE-4578-B606-238031976445}" type="presOf" srcId="{4F3949F0-567B-4E9C-81C4-F0AE835E5AA2}" destId="{0563BB36-E253-41F7-8AAB-8D755BF0C74D}" srcOrd="1" destOrd="0" presId="urn:microsoft.com/office/officeart/2005/8/layout/radial1"/>
    <dgm:cxn modelId="{97E179A4-7223-48BB-B983-463D4E4B7F4B}" type="presOf" srcId="{C31B6533-DCC6-49F0-BF37-C29B27307D08}" destId="{9D4DEA30-B24D-4CCC-A724-313A24D7CDF2}" srcOrd="0" destOrd="0" presId="urn:microsoft.com/office/officeart/2005/8/layout/radial1"/>
    <dgm:cxn modelId="{F771CDD9-E416-4E3C-98AE-F8468507E235}" type="presOf" srcId="{35BC1F94-F194-4E04-B5C0-F9232EA83DF1}" destId="{3181DE29-F8BC-4987-BF33-250CF370D5F1}" srcOrd="0" destOrd="0" presId="urn:microsoft.com/office/officeart/2005/8/layout/radial1"/>
    <dgm:cxn modelId="{D149B491-C0DB-4D0D-9175-26FB02A0A2DF}" type="presOf" srcId="{93979D43-E9EA-448F-941F-DDF46201CEB5}" destId="{5FDBAF21-E348-4857-983D-031FB5852196}" srcOrd="1" destOrd="0" presId="urn:microsoft.com/office/officeart/2005/8/layout/radial1"/>
    <dgm:cxn modelId="{CE098FD5-193B-45AC-8E14-A15B0B986617}" type="presOf" srcId="{DDC157BA-3C11-4450-9116-4F09CA931308}" destId="{67C6AC0B-BFE9-4D07-854C-05237BDE3573}" srcOrd="0" destOrd="0" presId="urn:microsoft.com/office/officeart/2005/8/layout/radial1"/>
    <dgm:cxn modelId="{79EF8EE3-86E4-4E12-9B92-B9B886BDB87C}" srcId="{466E12C5-8ABE-447D-93EF-63D641FB429A}" destId="{C31B6533-DCC6-49F0-BF37-C29B27307D08}" srcOrd="6" destOrd="0" parTransId="{93979D43-E9EA-448F-941F-DDF46201CEB5}" sibTransId="{D0E14A8B-8E18-4AD6-A7F0-404457157072}"/>
    <dgm:cxn modelId="{1E64FF3B-9453-4F28-B5B7-0114D4234D2D}" srcId="{466E12C5-8ABE-447D-93EF-63D641FB429A}" destId="{F0894290-C6CA-4D48-88E8-9589AC0CA8F4}" srcOrd="0" destOrd="0" parTransId="{C914C736-F936-49A8-9EEF-26FD40E8BD33}" sibTransId="{1B8ECC45-1E7B-4D15-AC6F-13A8F40C2325}"/>
    <dgm:cxn modelId="{8A0C5686-D4E6-44D3-B24B-9406785BC899}" type="presOf" srcId="{1040BDBC-833E-4783-A096-CBD70BD2FCB8}" destId="{2380D4FA-D0CC-4E73-B225-39230B7CEE8E}" srcOrd="1" destOrd="0" presId="urn:microsoft.com/office/officeart/2005/8/layout/radial1"/>
    <dgm:cxn modelId="{5E85AADC-7EDC-4BC0-A041-3D4CC1E2ACBE}" type="presOf" srcId="{C914C736-F936-49A8-9EEF-26FD40E8BD33}" destId="{62FE3885-CFCD-48EB-8D98-FBBD4C85E435}" srcOrd="0" destOrd="0" presId="urn:microsoft.com/office/officeart/2005/8/layout/radial1"/>
    <dgm:cxn modelId="{D6E992E4-0BE6-4533-A46B-CB77FA6FD32E}" type="presOf" srcId="{3B0E66F3-4F73-49E0-9901-D80069637F7E}" destId="{B998CCB5-099B-4527-B5AC-FEFD3DDD9F41}" srcOrd="0" destOrd="0" presId="urn:microsoft.com/office/officeart/2005/8/layout/radial1"/>
    <dgm:cxn modelId="{5747EB67-3B6B-4999-960B-334D01D15AAA}" type="presOf" srcId="{F9F49943-963B-4754-969D-BC51522987B0}" destId="{E05238D1-26F5-4BBF-94A0-19CC926BB832}" srcOrd="0" destOrd="0" presId="urn:microsoft.com/office/officeart/2005/8/layout/radial1"/>
    <dgm:cxn modelId="{0AB36795-A288-44D6-8AAC-11B5945ACC6E}" type="presOf" srcId="{691CDBB1-02C3-42A4-B951-4A5F6AC69257}" destId="{398DDBAE-9BF5-4213-A38F-839DE8E634AF}" srcOrd="0" destOrd="0" presId="urn:microsoft.com/office/officeart/2005/8/layout/radial1"/>
    <dgm:cxn modelId="{FC64E2B2-1C50-4A7C-BEB4-8390653E848D}" srcId="{DDC157BA-3C11-4450-9116-4F09CA931308}" destId="{466E12C5-8ABE-447D-93EF-63D641FB429A}" srcOrd="0" destOrd="0" parTransId="{FCA2147E-2FA7-43BB-88C3-0F6872A31314}" sibTransId="{17D6FA25-C844-4D0F-8CC6-294199EA3BB4}"/>
    <dgm:cxn modelId="{F3392530-B5B2-44A9-BCE1-5B70D2256A68}" type="presOf" srcId="{1040BDBC-833E-4783-A096-CBD70BD2FCB8}" destId="{3F16C4FA-1FA4-48B2-AF28-80C41F85976A}" srcOrd="0" destOrd="0" presId="urn:microsoft.com/office/officeart/2005/8/layout/radial1"/>
    <dgm:cxn modelId="{390C0ADC-A6FD-40A1-A966-EA5333756586}" type="presOf" srcId="{4F3949F0-567B-4E9C-81C4-F0AE835E5AA2}" destId="{369524B1-C38F-4A89-BB5B-6715667E9409}" srcOrd="0" destOrd="0" presId="urn:microsoft.com/office/officeart/2005/8/layout/radial1"/>
    <dgm:cxn modelId="{6B9F3A6C-547D-4BCD-9E04-353DC80391CD}" type="presOf" srcId="{16C76143-77AD-46D8-AD81-EFA997FD7C55}" destId="{5F0BD740-AC57-47CD-B250-72A5EEB35D9D}" srcOrd="0" destOrd="0" presId="urn:microsoft.com/office/officeart/2005/8/layout/radial1"/>
    <dgm:cxn modelId="{CE528F6B-6219-4119-BA1A-E99EA0CE375B}" type="presOf" srcId="{47D00099-DFFF-4F53-AD22-F3ACE2021CCF}" destId="{2FEE15EF-D5C1-4F61-A4BA-579ADACDFBEC}" srcOrd="0" destOrd="0" presId="urn:microsoft.com/office/officeart/2005/8/layout/radial1"/>
    <dgm:cxn modelId="{E9A51829-6778-4246-AFA0-340F983735D0}" type="presOf" srcId="{56A9F151-7CF3-4A7B-A81C-D7568BA55A6B}" destId="{1676274F-227C-4073-9D08-AFD1BCB64E68}" srcOrd="0" destOrd="0" presId="urn:microsoft.com/office/officeart/2005/8/layout/radial1"/>
    <dgm:cxn modelId="{B0B5F332-BED1-4295-A95B-02A432E806BF}" srcId="{466E12C5-8ABE-447D-93EF-63D641FB429A}" destId="{16C76143-77AD-46D8-AD81-EFA997FD7C55}" srcOrd="1" destOrd="0" parTransId="{47D00099-DFFF-4F53-AD22-F3ACE2021CCF}" sibTransId="{56323527-AB95-412F-99ED-989999F6B080}"/>
    <dgm:cxn modelId="{B7B40589-0E88-4157-84E4-99C06AC49E95}" type="presParOf" srcId="{67C6AC0B-BFE9-4D07-854C-05237BDE3573}" destId="{2648B7AB-881E-4777-BCD1-69949AAD808C}" srcOrd="0" destOrd="0" presId="urn:microsoft.com/office/officeart/2005/8/layout/radial1"/>
    <dgm:cxn modelId="{FDEA94C0-FD09-445F-9D58-C6610FE9213F}" type="presParOf" srcId="{67C6AC0B-BFE9-4D07-854C-05237BDE3573}" destId="{62FE3885-CFCD-48EB-8D98-FBBD4C85E435}" srcOrd="1" destOrd="0" presId="urn:microsoft.com/office/officeart/2005/8/layout/radial1"/>
    <dgm:cxn modelId="{0218111C-424E-4DDB-9826-0A300455A73D}" type="presParOf" srcId="{62FE3885-CFCD-48EB-8D98-FBBD4C85E435}" destId="{0C0D851D-88A1-4657-9C58-9307CE05D2D5}" srcOrd="0" destOrd="0" presId="urn:microsoft.com/office/officeart/2005/8/layout/radial1"/>
    <dgm:cxn modelId="{8B7BB35C-CBE4-42D8-B391-35D96DDE9089}" type="presParOf" srcId="{67C6AC0B-BFE9-4D07-854C-05237BDE3573}" destId="{6B4FC435-7D2E-4C5E-AB65-33C872A9509A}" srcOrd="2" destOrd="0" presId="urn:microsoft.com/office/officeart/2005/8/layout/radial1"/>
    <dgm:cxn modelId="{613B3BEB-67CC-481B-82E6-E5064BC37C13}" type="presParOf" srcId="{67C6AC0B-BFE9-4D07-854C-05237BDE3573}" destId="{2FEE15EF-D5C1-4F61-A4BA-579ADACDFBEC}" srcOrd="3" destOrd="0" presId="urn:microsoft.com/office/officeart/2005/8/layout/radial1"/>
    <dgm:cxn modelId="{9F6D1D53-F5F0-4CF8-8885-DC9FCEEC57FF}" type="presParOf" srcId="{2FEE15EF-D5C1-4F61-A4BA-579ADACDFBEC}" destId="{9003631C-1E90-4BDF-9C7A-116766ED4E16}" srcOrd="0" destOrd="0" presId="urn:microsoft.com/office/officeart/2005/8/layout/radial1"/>
    <dgm:cxn modelId="{E2829751-07EE-43EA-B2CD-F9A73795BF9C}" type="presParOf" srcId="{67C6AC0B-BFE9-4D07-854C-05237BDE3573}" destId="{5F0BD740-AC57-47CD-B250-72A5EEB35D9D}" srcOrd="4" destOrd="0" presId="urn:microsoft.com/office/officeart/2005/8/layout/radial1"/>
    <dgm:cxn modelId="{74CD7B9E-CCB9-4AE6-8210-F4D1F8A153C6}" type="presParOf" srcId="{67C6AC0B-BFE9-4D07-854C-05237BDE3573}" destId="{1676274F-227C-4073-9D08-AFD1BCB64E68}" srcOrd="5" destOrd="0" presId="urn:microsoft.com/office/officeart/2005/8/layout/radial1"/>
    <dgm:cxn modelId="{4A021D2C-6905-43BD-A71E-80A62728B471}" type="presParOf" srcId="{1676274F-227C-4073-9D08-AFD1BCB64E68}" destId="{E14F650F-45B4-4935-AD0A-81316C4745A0}" srcOrd="0" destOrd="0" presId="urn:microsoft.com/office/officeart/2005/8/layout/radial1"/>
    <dgm:cxn modelId="{093D40B1-237F-49A4-B578-E6341DC3F892}" type="presParOf" srcId="{67C6AC0B-BFE9-4D07-854C-05237BDE3573}" destId="{4DB5F431-05E0-4913-9DB3-719546ABECDC}" srcOrd="6" destOrd="0" presId="urn:microsoft.com/office/officeart/2005/8/layout/radial1"/>
    <dgm:cxn modelId="{ED08B357-9AEC-4CF5-B1D4-AC23AC9130A8}" type="presParOf" srcId="{67C6AC0B-BFE9-4D07-854C-05237BDE3573}" destId="{B998CCB5-099B-4527-B5AC-FEFD3DDD9F41}" srcOrd="7" destOrd="0" presId="urn:microsoft.com/office/officeart/2005/8/layout/radial1"/>
    <dgm:cxn modelId="{F3665C39-5346-4472-8420-4F0E50258F59}" type="presParOf" srcId="{B998CCB5-099B-4527-B5AC-FEFD3DDD9F41}" destId="{83A27F00-A64C-431D-9F1E-01AAD38E747A}" srcOrd="0" destOrd="0" presId="urn:microsoft.com/office/officeart/2005/8/layout/radial1"/>
    <dgm:cxn modelId="{096B4A41-94A9-49D8-9063-5463C2BD5A00}" type="presParOf" srcId="{67C6AC0B-BFE9-4D07-854C-05237BDE3573}" destId="{2514578C-3465-4BEA-9722-8E1583106ED7}" srcOrd="8" destOrd="0" presId="urn:microsoft.com/office/officeart/2005/8/layout/radial1"/>
    <dgm:cxn modelId="{DB86608A-ED2B-474F-98EF-8ACAD975F852}" type="presParOf" srcId="{67C6AC0B-BFE9-4D07-854C-05237BDE3573}" destId="{073D2EEA-5A46-4439-A4BF-AAC9D29920E6}" srcOrd="9" destOrd="0" presId="urn:microsoft.com/office/officeart/2005/8/layout/radial1"/>
    <dgm:cxn modelId="{2021524E-BC26-471D-BFC6-5A2E1F8C4E18}" type="presParOf" srcId="{073D2EEA-5A46-4439-A4BF-AAC9D29920E6}" destId="{EA11E9CE-2349-41AF-B3CF-08B6569659CE}" srcOrd="0" destOrd="0" presId="urn:microsoft.com/office/officeart/2005/8/layout/radial1"/>
    <dgm:cxn modelId="{CEE2C0C4-26E8-46B3-8EB4-B49E24F0F010}" type="presParOf" srcId="{67C6AC0B-BFE9-4D07-854C-05237BDE3573}" destId="{398DDBAE-9BF5-4213-A38F-839DE8E634AF}" srcOrd="10" destOrd="0" presId="urn:microsoft.com/office/officeart/2005/8/layout/radial1"/>
    <dgm:cxn modelId="{7B435B26-90AD-441A-9DF8-C9DBE8EDC8E1}" type="presParOf" srcId="{67C6AC0B-BFE9-4D07-854C-05237BDE3573}" destId="{369524B1-C38F-4A89-BB5B-6715667E9409}" srcOrd="11" destOrd="0" presId="urn:microsoft.com/office/officeart/2005/8/layout/radial1"/>
    <dgm:cxn modelId="{5FA25774-BF72-48FB-A4F0-DDC4B5305AC7}" type="presParOf" srcId="{369524B1-C38F-4A89-BB5B-6715667E9409}" destId="{0563BB36-E253-41F7-8AAB-8D755BF0C74D}" srcOrd="0" destOrd="0" presId="urn:microsoft.com/office/officeart/2005/8/layout/radial1"/>
    <dgm:cxn modelId="{E096CB49-2320-4AD1-9CA3-1709D95B6F53}" type="presParOf" srcId="{67C6AC0B-BFE9-4D07-854C-05237BDE3573}" destId="{CCD9CA40-F103-486F-B818-D865F899BF1A}" srcOrd="12" destOrd="0" presId="urn:microsoft.com/office/officeart/2005/8/layout/radial1"/>
    <dgm:cxn modelId="{96B994B5-07F5-42E0-ACAA-8A2C1F778ECC}" type="presParOf" srcId="{67C6AC0B-BFE9-4D07-854C-05237BDE3573}" destId="{8CC05BAB-8284-4FA0-BE4C-4958AE5F410E}" srcOrd="13" destOrd="0" presId="urn:microsoft.com/office/officeart/2005/8/layout/radial1"/>
    <dgm:cxn modelId="{5BB833AF-5671-4110-A0F2-9C6D21DD8F48}" type="presParOf" srcId="{8CC05BAB-8284-4FA0-BE4C-4958AE5F410E}" destId="{5FDBAF21-E348-4857-983D-031FB5852196}" srcOrd="0" destOrd="0" presId="urn:microsoft.com/office/officeart/2005/8/layout/radial1"/>
    <dgm:cxn modelId="{EF66E118-5B44-4ED0-932B-FC5E8974B350}" type="presParOf" srcId="{67C6AC0B-BFE9-4D07-854C-05237BDE3573}" destId="{9D4DEA30-B24D-4CCC-A724-313A24D7CDF2}" srcOrd="14" destOrd="0" presId="urn:microsoft.com/office/officeart/2005/8/layout/radial1"/>
    <dgm:cxn modelId="{C09D4E20-1857-4837-BDEA-A0D80BB6A19F}" type="presParOf" srcId="{67C6AC0B-BFE9-4D07-854C-05237BDE3573}" destId="{613A6AA2-3ABF-47B3-AE70-C20B8BE4B0EB}" srcOrd="15" destOrd="0" presId="urn:microsoft.com/office/officeart/2005/8/layout/radial1"/>
    <dgm:cxn modelId="{AF0D767B-3547-4A41-BBE8-28FB3D28CED6}" type="presParOf" srcId="{613A6AA2-3ABF-47B3-AE70-C20B8BE4B0EB}" destId="{8A596227-8B09-4337-874D-FEA3B7875C9B}" srcOrd="0" destOrd="0" presId="urn:microsoft.com/office/officeart/2005/8/layout/radial1"/>
    <dgm:cxn modelId="{C571F260-C5D6-49B5-8A9B-A5DEA52C1F53}" type="presParOf" srcId="{67C6AC0B-BFE9-4D07-854C-05237BDE3573}" destId="{3181DE29-F8BC-4987-BF33-250CF370D5F1}" srcOrd="16" destOrd="0" presId="urn:microsoft.com/office/officeart/2005/8/layout/radial1"/>
    <dgm:cxn modelId="{5950A295-5D69-40C1-BF2C-094F2DE6AC42}" type="presParOf" srcId="{67C6AC0B-BFE9-4D07-854C-05237BDE3573}" destId="{3F16C4FA-1FA4-48B2-AF28-80C41F85976A}" srcOrd="17" destOrd="0" presId="urn:microsoft.com/office/officeart/2005/8/layout/radial1"/>
    <dgm:cxn modelId="{1E1617C2-0DDB-4651-9B6C-6B75F0F87760}" type="presParOf" srcId="{3F16C4FA-1FA4-48B2-AF28-80C41F85976A}" destId="{2380D4FA-D0CC-4E73-B225-39230B7CEE8E}" srcOrd="0" destOrd="0" presId="urn:microsoft.com/office/officeart/2005/8/layout/radial1"/>
    <dgm:cxn modelId="{F7F17A58-7CE2-4024-AC18-B82CAF1F0FE6}" type="presParOf" srcId="{67C6AC0B-BFE9-4D07-854C-05237BDE3573}" destId="{E05238D1-26F5-4BBF-94A0-19CC926BB832}" srcOrd="1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CC05B9E-960C-4E2C-A2CB-7481C36ED8BA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9401D3C-CAB1-47FE-A6EE-752C56177F90}">
      <dgm:prSet custT="1"/>
      <dgm:spPr/>
      <dgm:t>
        <a:bodyPr/>
        <a:lstStyle/>
        <a:p>
          <a:pPr rtl="0"/>
          <a:r>
            <a:rPr lang="ru-RU" sz="1800" dirty="0" smtClean="0"/>
            <a:t>Перечень ГП</a:t>
          </a:r>
          <a:endParaRPr lang="ru-RU" sz="1800" dirty="0"/>
        </a:p>
      </dgm:t>
    </dgm:pt>
    <dgm:pt modelId="{8EC00707-1BDD-4735-9290-704D8F49CF55}" type="parTrans" cxnId="{DDFD7E06-A9A8-44E0-A7B3-3DEDA07FDE45}">
      <dgm:prSet/>
      <dgm:spPr/>
      <dgm:t>
        <a:bodyPr/>
        <a:lstStyle/>
        <a:p>
          <a:endParaRPr lang="ru-RU"/>
        </a:p>
      </dgm:t>
    </dgm:pt>
    <dgm:pt modelId="{28838EA8-0789-496B-9AE7-69728B189DE0}" type="sibTrans" cxnId="{DDFD7E06-A9A8-44E0-A7B3-3DEDA07FDE45}">
      <dgm:prSet/>
      <dgm:spPr/>
      <dgm:t>
        <a:bodyPr/>
        <a:lstStyle/>
        <a:p>
          <a:endParaRPr lang="ru-RU"/>
        </a:p>
      </dgm:t>
    </dgm:pt>
    <dgm:pt modelId="{A4D7A851-E313-4BB5-B5C5-788554B7CFC3}" type="pres">
      <dgm:prSet presAssocID="{CCC05B9E-960C-4E2C-A2CB-7481C36ED8BA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719BA6-2B58-43D2-BBEB-FE2F9B5D339F}" type="pres">
      <dgm:prSet presAssocID="{CCC05B9E-960C-4E2C-A2CB-7481C36ED8BA}" presName="arrow" presStyleLbl="bgShp" presStyleIdx="0" presStyleCnt="1" custScaleX="112851" custLinFactNeighborX="5989" custLinFactNeighborY="5631"/>
      <dgm:spPr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ru-RU"/>
        </a:p>
      </dgm:t>
    </dgm:pt>
    <dgm:pt modelId="{A8E54EA2-B8A3-431F-A335-DA5BB6D63394}" type="pres">
      <dgm:prSet presAssocID="{CCC05B9E-960C-4E2C-A2CB-7481C36ED8BA}" presName="linearProcess" presStyleCnt="0"/>
      <dgm:spPr/>
    </dgm:pt>
    <dgm:pt modelId="{A32F29B7-1D30-423D-A799-3CAD74257C4B}" type="pres">
      <dgm:prSet presAssocID="{E9401D3C-CAB1-47FE-A6EE-752C56177F90}" presName="textNode" presStyleLbl="node1" presStyleIdx="0" presStyleCnt="1" custScaleX="157492" custScaleY="73615" custLinFactNeighborX="-9688" custLinFactNeighborY="-48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FA33BD-02AA-4456-8268-634872C61F0C}" type="presOf" srcId="{E9401D3C-CAB1-47FE-A6EE-752C56177F90}" destId="{A32F29B7-1D30-423D-A799-3CAD74257C4B}" srcOrd="0" destOrd="0" presId="urn:microsoft.com/office/officeart/2005/8/layout/hProcess9"/>
    <dgm:cxn modelId="{E413BA23-A69C-4BBC-A8F1-19BEE3BCD7EF}" type="presOf" srcId="{CCC05B9E-960C-4E2C-A2CB-7481C36ED8BA}" destId="{A4D7A851-E313-4BB5-B5C5-788554B7CFC3}" srcOrd="0" destOrd="0" presId="urn:microsoft.com/office/officeart/2005/8/layout/hProcess9"/>
    <dgm:cxn modelId="{DDFD7E06-A9A8-44E0-A7B3-3DEDA07FDE45}" srcId="{CCC05B9E-960C-4E2C-A2CB-7481C36ED8BA}" destId="{E9401D3C-CAB1-47FE-A6EE-752C56177F90}" srcOrd="0" destOrd="0" parTransId="{8EC00707-1BDD-4735-9290-704D8F49CF55}" sibTransId="{28838EA8-0789-496B-9AE7-69728B189DE0}"/>
    <dgm:cxn modelId="{D9D58584-EFF0-4DE3-A4F8-1B41847A1361}" type="presParOf" srcId="{A4D7A851-E313-4BB5-B5C5-788554B7CFC3}" destId="{4F719BA6-2B58-43D2-BBEB-FE2F9B5D339F}" srcOrd="0" destOrd="0" presId="urn:microsoft.com/office/officeart/2005/8/layout/hProcess9"/>
    <dgm:cxn modelId="{56DE4E80-7A02-41D1-809F-8D4F559AE904}" type="presParOf" srcId="{A4D7A851-E313-4BB5-B5C5-788554B7CFC3}" destId="{A8E54EA2-B8A3-431F-A335-DA5BB6D63394}" srcOrd="1" destOrd="0" presId="urn:microsoft.com/office/officeart/2005/8/layout/hProcess9"/>
    <dgm:cxn modelId="{2B33B453-84ED-41CB-A0F3-2FB218B9DF1D}" type="presParOf" srcId="{A8E54EA2-B8A3-431F-A335-DA5BB6D63394}" destId="{A32F29B7-1D30-423D-A799-3CAD74257C4B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8784B31-1F77-4705-A5F5-1FFA3B8B90C5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3E714CD-5AB2-4128-883C-74F393230F72}">
      <dgm:prSet/>
      <dgm:spPr/>
      <dgm:t>
        <a:bodyPr/>
        <a:lstStyle/>
        <a:p>
          <a:pPr rtl="0"/>
          <a:r>
            <a:rPr lang="ru-RU" dirty="0" smtClean="0"/>
            <a:t>Сведения об объемах финансового обеспечения ГП</a:t>
          </a:r>
          <a:endParaRPr lang="ru-RU" dirty="0"/>
        </a:p>
      </dgm:t>
    </dgm:pt>
    <dgm:pt modelId="{5A3D7D48-C7C3-4FD4-B88F-E3AED12C97BB}" type="parTrans" cxnId="{1C122112-4EB1-4A61-A5FF-9A2936CF86A6}">
      <dgm:prSet/>
      <dgm:spPr/>
      <dgm:t>
        <a:bodyPr/>
        <a:lstStyle/>
        <a:p>
          <a:endParaRPr lang="ru-RU"/>
        </a:p>
      </dgm:t>
    </dgm:pt>
    <dgm:pt modelId="{C172887F-E7BA-4443-9A81-35405084078F}" type="sibTrans" cxnId="{1C122112-4EB1-4A61-A5FF-9A2936CF86A6}">
      <dgm:prSet/>
      <dgm:spPr/>
      <dgm:t>
        <a:bodyPr/>
        <a:lstStyle/>
        <a:p>
          <a:endParaRPr lang="ru-RU"/>
        </a:p>
      </dgm:t>
    </dgm:pt>
    <dgm:pt modelId="{A9062B45-EC93-4FD2-BA18-C35B320A7D6A}" type="pres">
      <dgm:prSet presAssocID="{28784B31-1F77-4705-A5F5-1FFA3B8B90C5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3162553-5716-4C27-B469-78C877CB6123}" type="pres">
      <dgm:prSet presAssocID="{28784B31-1F77-4705-A5F5-1FFA3B8B90C5}" presName="arrow" presStyleLbl="bgShp" presStyleIdx="0" presStyleCnt="1" custAng="10800000" custLinFactNeighborX="-4767"/>
      <dgm:spPr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ru-RU"/>
        </a:p>
      </dgm:t>
    </dgm:pt>
    <dgm:pt modelId="{82160655-21A2-4EAE-B7CD-AADC9989ED18}" type="pres">
      <dgm:prSet presAssocID="{28784B31-1F77-4705-A5F5-1FFA3B8B90C5}" presName="linearProcess" presStyleCnt="0"/>
      <dgm:spPr/>
    </dgm:pt>
    <dgm:pt modelId="{BB0922CB-43DA-448E-944C-75290BE22F23}" type="pres">
      <dgm:prSet presAssocID="{43E714CD-5AB2-4128-883C-74F393230F72}" presName="textNode" presStyleLbl="node1" presStyleIdx="0" presStyleCnt="1" custAng="0" custScaleX="96065" custScaleY="83333" custLinFactNeighborX="8935" custLinFactNeighborY="-52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6F71D6-245D-43A6-AA70-01886C01D9D4}" type="presOf" srcId="{28784B31-1F77-4705-A5F5-1FFA3B8B90C5}" destId="{A9062B45-EC93-4FD2-BA18-C35B320A7D6A}" srcOrd="0" destOrd="0" presId="urn:microsoft.com/office/officeart/2005/8/layout/hProcess9"/>
    <dgm:cxn modelId="{1C122112-4EB1-4A61-A5FF-9A2936CF86A6}" srcId="{28784B31-1F77-4705-A5F5-1FFA3B8B90C5}" destId="{43E714CD-5AB2-4128-883C-74F393230F72}" srcOrd="0" destOrd="0" parTransId="{5A3D7D48-C7C3-4FD4-B88F-E3AED12C97BB}" sibTransId="{C172887F-E7BA-4443-9A81-35405084078F}"/>
    <dgm:cxn modelId="{51B3DA87-968F-4A53-A98B-E887D269BD9E}" type="presOf" srcId="{43E714CD-5AB2-4128-883C-74F393230F72}" destId="{BB0922CB-43DA-448E-944C-75290BE22F23}" srcOrd="0" destOrd="0" presId="urn:microsoft.com/office/officeart/2005/8/layout/hProcess9"/>
    <dgm:cxn modelId="{8A7D6989-639F-4E89-AE07-5ADBCA178A94}" type="presParOf" srcId="{A9062B45-EC93-4FD2-BA18-C35B320A7D6A}" destId="{B3162553-5716-4C27-B469-78C877CB6123}" srcOrd="0" destOrd="0" presId="urn:microsoft.com/office/officeart/2005/8/layout/hProcess9"/>
    <dgm:cxn modelId="{CF9F784B-4C01-457F-85A6-E6484D4C1DC6}" type="presParOf" srcId="{A9062B45-EC93-4FD2-BA18-C35B320A7D6A}" destId="{82160655-21A2-4EAE-B7CD-AADC9989ED18}" srcOrd="1" destOrd="0" presId="urn:microsoft.com/office/officeart/2005/8/layout/hProcess9"/>
    <dgm:cxn modelId="{9964D342-499E-4BC0-854F-38907D8B774C}" type="presParOf" srcId="{82160655-21A2-4EAE-B7CD-AADC9989ED18}" destId="{BB0922CB-43DA-448E-944C-75290BE22F23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60BBE27-D353-4A4A-8847-4D2CFC59EA73}">
      <dsp:nvSpPr>
        <dsp:cNvPr id="0" name=""/>
        <dsp:cNvSpPr/>
      </dsp:nvSpPr>
      <dsp:spPr>
        <a:xfrm>
          <a:off x="5741" y="0"/>
          <a:ext cx="1208981" cy="31393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- создание и внедрение единой системы формуляров, используемых при  формировании информации в электронном виде о деятельности публично-правовых образований (ППО)</a:t>
          </a:r>
          <a:endParaRPr lang="ru-RU" sz="1000" kern="1200" dirty="0"/>
        </a:p>
      </dsp:txBody>
      <dsp:txXfrm>
        <a:off x="5741" y="0"/>
        <a:ext cx="1208981" cy="3139321"/>
      </dsp:txXfrm>
    </dsp:sp>
    <dsp:sp modelId="{E7DF2E90-FD25-453A-8954-39F0C1593219}">
      <dsp:nvSpPr>
        <dsp:cNvPr id="0" name=""/>
        <dsp:cNvSpPr/>
      </dsp:nvSpPr>
      <dsp:spPr>
        <a:xfrm>
          <a:off x="1417832" y="0"/>
          <a:ext cx="1208981" cy="31393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- переход на юридически значимый электронный документооборот</a:t>
          </a:r>
          <a:endParaRPr lang="ru-RU" sz="1000" kern="1200" dirty="0"/>
        </a:p>
      </dsp:txBody>
      <dsp:txXfrm>
        <a:off x="1417832" y="0"/>
        <a:ext cx="1208981" cy="3139321"/>
      </dsp:txXfrm>
    </dsp:sp>
    <dsp:sp modelId="{73C1BB20-59D3-4312-8A6E-04D46D1C898C}">
      <dsp:nvSpPr>
        <dsp:cNvPr id="0" name=""/>
        <dsp:cNvSpPr/>
      </dsp:nvSpPr>
      <dsp:spPr>
        <a:xfrm>
          <a:off x="2857016" y="0"/>
          <a:ext cx="1208981" cy="31393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- автоматизация учетной деятельности, интеграция и  взаимосвязь всех видов учета и отчетности ППО</a:t>
          </a:r>
          <a:endParaRPr lang="ru-RU" sz="1000" kern="1200" dirty="0"/>
        </a:p>
      </dsp:txBody>
      <dsp:txXfrm>
        <a:off x="2857016" y="0"/>
        <a:ext cx="1208981" cy="3139321"/>
      </dsp:txXfrm>
    </dsp:sp>
    <dsp:sp modelId="{046DB1E1-EC08-4715-818C-2A656B1A3627}">
      <dsp:nvSpPr>
        <dsp:cNvPr id="0" name=""/>
        <dsp:cNvSpPr/>
      </dsp:nvSpPr>
      <dsp:spPr>
        <a:xfrm>
          <a:off x="4242014" y="0"/>
          <a:ext cx="1208981" cy="31393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- интеграция процессов управления общественными финансами ППО</a:t>
          </a:r>
          <a:endParaRPr lang="ru-RU" sz="1000" kern="1200" dirty="0"/>
        </a:p>
      </dsp:txBody>
      <dsp:txXfrm>
        <a:off x="4242014" y="0"/>
        <a:ext cx="1208981" cy="3139321"/>
      </dsp:txXfrm>
    </dsp:sp>
    <dsp:sp modelId="{2C1600A0-8DB3-4EB2-AC6E-F3FF23A8F4BD}">
      <dsp:nvSpPr>
        <dsp:cNvPr id="0" name=""/>
        <dsp:cNvSpPr/>
      </dsp:nvSpPr>
      <dsp:spPr>
        <a:xfrm>
          <a:off x="5654105" y="0"/>
          <a:ext cx="1208981" cy="31393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- обеспечение взаимосвязи информации о финансовых показателях ППО с показателями результативности их деятельности</a:t>
          </a:r>
          <a:endParaRPr lang="ru-RU" sz="1000" kern="1200" dirty="0"/>
        </a:p>
      </dsp:txBody>
      <dsp:txXfrm>
        <a:off x="5654105" y="0"/>
        <a:ext cx="1208981" cy="3139321"/>
      </dsp:txXfrm>
    </dsp:sp>
    <dsp:sp modelId="{2BF0A90D-4D22-48B9-8E39-F2608A23FAC8}">
      <dsp:nvSpPr>
        <dsp:cNvPr id="0" name=""/>
        <dsp:cNvSpPr/>
      </dsp:nvSpPr>
      <dsp:spPr>
        <a:xfrm>
          <a:off x="7066196" y="0"/>
          <a:ext cx="1208981" cy="31393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- обеспечение прозрачности и публичности информации о деятельности ППО</a:t>
          </a:r>
          <a:endParaRPr lang="ru-RU" sz="1000" kern="1200" dirty="0"/>
        </a:p>
      </dsp:txBody>
      <dsp:txXfrm>
        <a:off x="7066196" y="0"/>
        <a:ext cx="1208981" cy="313932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7AB3C5F-6AE0-4824-81CE-73CDB594E116}">
      <dsp:nvSpPr>
        <dsp:cNvPr id="0" name=""/>
        <dsp:cNvSpPr/>
      </dsp:nvSpPr>
      <dsp:spPr>
        <a:xfrm>
          <a:off x="3424426" y="1542"/>
          <a:ext cx="1695728" cy="947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Бюджетное планирование</a:t>
          </a:r>
          <a:endParaRPr lang="ru-RU" sz="1100" kern="1200" dirty="0"/>
        </a:p>
      </dsp:txBody>
      <dsp:txXfrm>
        <a:off x="3424426" y="1542"/>
        <a:ext cx="1695728" cy="947689"/>
      </dsp:txXfrm>
    </dsp:sp>
    <dsp:sp modelId="{0FE75467-8B1C-4C19-9014-10B5EE960FCA}">
      <dsp:nvSpPr>
        <dsp:cNvPr id="0" name=""/>
        <dsp:cNvSpPr/>
      </dsp:nvSpPr>
      <dsp:spPr>
        <a:xfrm rot="434730">
          <a:off x="5206138" y="450885"/>
          <a:ext cx="262649" cy="319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434730">
        <a:off x="5206138" y="450885"/>
        <a:ext cx="262649" cy="319845"/>
      </dsp:txXfrm>
    </dsp:sp>
    <dsp:sp modelId="{17F7454D-D2BD-4E45-8B89-F10D3886FAE5}">
      <dsp:nvSpPr>
        <dsp:cNvPr id="0" name=""/>
        <dsp:cNvSpPr/>
      </dsp:nvSpPr>
      <dsp:spPr>
        <a:xfrm>
          <a:off x="5559751" y="288026"/>
          <a:ext cx="1931807" cy="947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Управление доходами</a:t>
          </a:r>
          <a:endParaRPr lang="ru-RU" sz="1100" kern="1200" dirty="0"/>
        </a:p>
      </dsp:txBody>
      <dsp:txXfrm>
        <a:off x="5559751" y="288026"/>
        <a:ext cx="1931807" cy="947689"/>
      </dsp:txXfrm>
    </dsp:sp>
    <dsp:sp modelId="{266D24BE-C513-4F0B-A799-883902FA9722}">
      <dsp:nvSpPr>
        <dsp:cNvPr id="0" name=""/>
        <dsp:cNvSpPr/>
      </dsp:nvSpPr>
      <dsp:spPr>
        <a:xfrm rot="3609885">
          <a:off x="6776634" y="1246617"/>
          <a:ext cx="237507" cy="319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3609885">
        <a:off x="6776634" y="1246617"/>
        <a:ext cx="237507" cy="319845"/>
      </dsp:txXfrm>
    </dsp:sp>
    <dsp:sp modelId="{56220DCE-2578-4794-BDAB-C8FEF4DF5238}">
      <dsp:nvSpPr>
        <dsp:cNvPr id="0" name=""/>
        <dsp:cNvSpPr/>
      </dsp:nvSpPr>
      <dsp:spPr>
        <a:xfrm>
          <a:off x="6420221" y="1584171"/>
          <a:ext cx="1697605" cy="947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Управление расходами</a:t>
          </a:r>
          <a:endParaRPr lang="ru-RU" sz="1100" kern="1200" dirty="0"/>
        </a:p>
      </dsp:txBody>
      <dsp:txXfrm>
        <a:off x="6420221" y="1584171"/>
        <a:ext cx="1697605" cy="947689"/>
      </dsp:txXfrm>
    </dsp:sp>
    <dsp:sp modelId="{4CA2AF44-A426-4F9E-A2E7-F1B98EB4DD16}">
      <dsp:nvSpPr>
        <dsp:cNvPr id="0" name=""/>
        <dsp:cNvSpPr/>
      </dsp:nvSpPr>
      <dsp:spPr>
        <a:xfrm rot="5571437">
          <a:off x="7123552" y="2575833"/>
          <a:ext cx="223292" cy="319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5571437">
        <a:off x="7123552" y="2575833"/>
        <a:ext cx="223292" cy="319845"/>
      </dsp:txXfrm>
    </dsp:sp>
    <dsp:sp modelId="{B0288EA0-2513-4874-A057-0E92524651D5}">
      <dsp:nvSpPr>
        <dsp:cNvPr id="0" name=""/>
        <dsp:cNvSpPr/>
      </dsp:nvSpPr>
      <dsp:spPr>
        <a:xfrm>
          <a:off x="6192687" y="2952328"/>
          <a:ext cx="2016104" cy="947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Управление долгом и финансовыми активами</a:t>
          </a:r>
          <a:endParaRPr lang="ru-RU" sz="1100" kern="1200" dirty="0"/>
        </a:p>
      </dsp:txBody>
      <dsp:txXfrm>
        <a:off x="6192687" y="2952328"/>
        <a:ext cx="2016104" cy="947689"/>
      </dsp:txXfrm>
    </dsp:sp>
    <dsp:sp modelId="{F28E8FB1-0CC0-4543-A86B-82292FB0B895}">
      <dsp:nvSpPr>
        <dsp:cNvPr id="0" name=""/>
        <dsp:cNvSpPr/>
      </dsp:nvSpPr>
      <dsp:spPr>
        <a:xfrm rot="6986732">
          <a:off x="6808709" y="3874388"/>
          <a:ext cx="179091" cy="319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6986732">
        <a:off x="6808709" y="3874388"/>
        <a:ext cx="179091" cy="319845"/>
      </dsp:txXfrm>
    </dsp:sp>
    <dsp:sp modelId="{EB0BCF85-372B-473D-8892-A27AA699B7B2}">
      <dsp:nvSpPr>
        <dsp:cNvPr id="0" name=""/>
        <dsp:cNvSpPr/>
      </dsp:nvSpPr>
      <dsp:spPr>
        <a:xfrm>
          <a:off x="5631753" y="4176460"/>
          <a:ext cx="1920217" cy="947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Управление денежными средствами</a:t>
          </a:r>
          <a:endParaRPr lang="ru-RU" sz="1100" kern="1200" dirty="0"/>
        </a:p>
      </dsp:txBody>
      <dsp:txXfrm>
        <a:off x="5631753" y="4176460"/>
        <a:ext cx="1920217" cy="947689"/>
      </dsp:txXfrm>
    </dsp:sp>
    <dsp:sp modelId="{7E71D20C-B107-414C-937E-FD4CB4DAD9D9}">
      <dsp:nvSpPr>
        <dsp:cNvPr id="0" name=""/>
        <dsp:cNvSpPr/>
      </dsp:nvSpPr>
      <dsp:spPr>
        <a:xfrm rot="10131245">
          <a:off x="5232723" y="4725222"/>
          <a:ext cx="334415" cy="319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10131245">
        <a:off x="5232723" y="4725222"/>
        <a:ext cx="334415" cy="319845"/>
      </dsp:txXfrm>
    </dsp:sp>
    <dsp:sp modelId="{D0311553-F134-46B6-84F6-C0AF03E79A45}">
      <dsp:nvSpPr>
        <dsp:cNvPr id="0" name=""/>
        <dsp:cNvSpPr/>
      </dsp:nvSpPr>
      <dsp:spPr>
        <a:xfrm>
          <a:off x="3687543" y="4608520"/>
          <a:ext cx="1422784" cy="947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Управление закупками</a:t>
          </a:r>
          <a:endParaRPr lang="ru-RU" sz="1100" kern="1200" dirty="0"/>
        </a:p>
      </dsp:txBody>
      <dsp:txXfrm>
        <a:off x="3687543" y="4608520"/>
        <a:ext cx="1422784" cy="947689"/>
      </dsp:txXfrm>
    </dsp:sp>
    <dsp:sp modelId="{E3CA3251-1005-4708-8FE4-F31A93D45C9D}">
      <dsp:nvSpPr>
        <dsp:cNvPr id="0" name=""/>
        <dsp:cNvSpPr/>
      </dsp:nvSpPr>
      <dsp:spPr>
        <a:xfrm rot="11278212">
          <a:off x="3467242" y="4803720"/>
          <a:ext cx="167476" cy="319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11278212">
        <a:off x="3467242" y="4803720"/>
        <a:ext cx="167476" cy="319845"/>
      </dsp:txXfrm>
    </dsp:sp>
    <dsp:sp modelId="{E5C4E7BB-73B7-4377-B037-0C76C838AB22}">
      <dsp:nvSpPr>
        <dsp:cNvPr id="0" name=""/>
        <dsp:cNvSpPr/>
      </dsp:nvSpPr>
      <dsp:spPr>
        <a:xfrm>
          <a:off x="1239275" y="4320479"/>
          <a:ext cx="2204742" cy="947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Управление нефинансовыми активами</a:t>
          </a:r>
          <a:endParaRPr lang="ru-RU" sz="1100" kern="1200" dirty="0"/>
        </a:p>
      </dsp:txBody>
      <dsp:txXfrm>
        <a:off x="1239275" y="4320479"/>
        <a:ext cx="2204742" cy="947689"/>
      </dsp:txXfrm>
    </dsp:sp>
    <dsp:sp modelId="{F8D32D73-B19F-40C6-906A-E18B38D9E611}">
      <dsp:nvSpPr>
        <dsp:cNvPr id="0" name=""/>
        <dsp:cNvSpPr/>
      </dsp:nvSpPr>
      <dsp:spPr>
        <a:xfrm rot="14508476">
          <a:off x="1883566" y="3990486"/>
          <a:ext cx="225863" cy="319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14508476">
        <a:off x="1883566" y="3990486"/>
        <a:ext cx="225863" cy="319845"/>
      </dsp:txXfrm>
    </dsp:sp>
    <dsp:sp modelId="{60491A75-8AE7-494C-A98C-309457A20C48}">
      <dsp:nvSpPr>
        <dsp:cNvPr id="0" name=""/>
        <dsp:cNvSpPr/>
      </dsp:nvSpPr>
      <dsp:spPr>
        <a:xfrm>
          <a:off x="663207" y="3024331"/>
          <a:ext cx="1967365" cy="947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Управление кадровыми ресурсами</a:t>
          </a:r>
          <a:endParaRPr lang="ru-RU" sz="1100" kern="1200" dirty="0"/>
        </a:p>
      </dsp:txBody>
      <dsp:txXfrm>
        <a:off x="663207" y="3024331"/>
        <a:ext cx="1967365" cy="947689"/>
      </dsp:txXfrm>
    </dsp:sp>
    <dsp:sp modelId="{20A51987-1401-44D9-94CD-B860BBE3BA83}">
      <dsp:nvSpPr>
        <dsp:cNvPr id="0" name=""/>
        <dsp:cNvSpPr/>
      </dsp:nvSpPr>
      <dsp:spPr>
        <a:xfrm rot="15168914">
          <a:off x="1285965" y="2624475"/>
          <a:ext cx="280363" cy="319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15168914">
        <a:off x="1285965" y="2624475"/>
        <a:ext cx="280363" cy="319845"/>
      </dsp:txXfrm>
    </dsp:sp>
    <dsp:sp modelId="{51F103C1-0C7E-4763-9F58-4FACDB7F673E}">
      <dsp:nvSpPr>
        <dsp:cNvPr id="0" name=""/>
        <dsp:cNvSpPr/>
      </dsp:nvSpPr>
      <dsp:spPr>
        <a:xfrm>
          <a:off x="400087" y="1584170"/>
          <a:ext cx="1602836" cy="947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Бухгалтерский и управленческий учет</a:t>
          </a:r>
          <a:endParaRPr lang="ru-RU" sz="1100" kern="1200" dirty="0"/>
        </a:p>
      </dsp:txBody>
      <dsp:txXfrm>
        <a:off x="400087" y="1584170"/>
        <a:ext cx="1602836" cy="947689"/>
      </dsp:txXfrm>
    </dsp:sp>
    <dsp:sp modelId="{7850A516-3525-4CDA-9B90-1FDD9B4AFF13}">
      <dsp:nvSpPr>
        <dsp:cNvPr id="0" name=""/>
        <dsp:cNvSpPr/>
      </dsp:nvSpPr>
      <dsp:spPr>
        <a:xfrm rot="18115203">
          <a:off x="1474476" y="1260624"/>
          <a:ext cx="248253" cy="319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18115203">
        <a:off x="1474476" y="1260624"/>
        <a:ext cx="248253" cy="319845"/>
      </dsp:txXfrm>
    </dsp:sp>
    <dsp:sp modelId="{10DBAADB-C9B1-4E09-BB4B-1710D678178D}">
      <dsp:nvSpPr>
        <dsp:cNvPr id="0" name=""/>
        <dsp:cNvSpPr/>
      </dsp:nvSpPr>
      <dsp:spPr>
        <a:xfrm>
          <a:off x="1023242" y="288024"/>
          <a:ext cx="1971345" cy="947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Финансовый контроль</a:t>
          </a:r>
          <a:endParaRPr lang="ru-RU" sz="1100" kern="1200" dirty="0"/>
        </a:p>
      </dsp:txBody>
      <dsp:txXfrm>
        <a:off x="1023242" y="288024"/>
        <a:ext cx="1971345" cy="947689"/>
      </dsp:txXfrm>
    </dsp:sp>
    <dsp:sp modelId="{131C8DA3-A5FE-435D-B204-A43C8E2FDC77}">
      <dsp:nvSpPr>
        <dsp:cNvPr id="0" name=""/>
        <dsp:cNvSpPr/>
      </dsp:nvSpPr>
      <dsp:spPr>
        <a:xfrm rot="21167176">
          <a:off x="3067399" y="451631"/>
          <a:ext cx="258175" cy="319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21167176">
        <a:off x="3067399" y="451631"/>
        <a:ext cx="258175" cy="319845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C842F89-481C-4B97-B661-AAA3AB3F7CB9}">
      <dsp:nvSpPr>
        <dsp:cNvPr id="0" name=""/>
        <dsp:cNvSpPr/>
      </dsp:nvSpPr>
      <dsp:spPr>
        <a:xfrm>
          <a:off x="594438" y="0"/>
          <a:ext cx="5945852" cy="2592288"/>
        </a:xfrm>
        <a:prstGeom prst="rightArrow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249E76-BF9C-4BD6-A46D-48ACAB20AF6D}">
      <dsp:nvSpPr>
        <dsp:cNvPr id="0" name=""/>
        <dsp:cNvSpPr/>
      </dsp:nvSpPr>
      <dsp:spPr>
        <a:xfrm>
          <a:off x="3376" y="681937"/>
          <a:ext cx="1831444" cy="1228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Расходы на государственные и муниципальные услуги</a:t>
          </a:r>
          <a:endParaRPr lang="ru-RU" sz="1600" kern="1200" dirty="0"/>
        </a:p>
      </dsp:txBody>
      <dsp:txXfrm>
        <a:off x="3376" y="681937"/>
        <a:ext cx="1831444" cy="1228412"/>
      </dsp:txXfrm>
    </dsp:sp>
    <dsp:sp modelId="{0E7E3579-EFE8-44DE-BC29-8EF5E2CD9493}">
      <dsp:nvSpPr>
        <dsp:cNvPr id="0" name=""/>
        <dsp:cNvSpPr/>
      </dsp:nvSpPr>
      <dsp:spPr>
        <a:xfrm>
          <a:off x="2072392" y="681937"/>
          <a:ext cx="2342987" cy="1228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Плановый и фактический объем предоставленных государственных и муниципальных услуг</a:t>
          </a:r>
          <a:endParaRPr lang="ru-RU" sz="1600" kern="1200" dirty="0"/>
        </a:p>
      </dsp:txBody>
      <dsp:txXfrm>
        <a:off x="2072392" y="681937"/>
        <a:ext cx="2342987" cy="1228412"/>
      </dsp:txXfrm>
    </dsp:sp>
    <dsp:sp modelId="{1670E41E-8482-4F2D-A171-B71EAC87F55F}">
      <dsp:nvSpPr>
        <dsp:cNvPr id="0" name=""/>
        <dsp:cNvSpPr/>
      </dsp:nvSpPr>
      <dsp:spPr>
        <a:xfrm>
          <a:off x="4652952" y="720080"/>
          <a:ext cx="2338791" cy="11521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Нормативные затраты на оказание государственных и муниципальных услуг</a:t>
          </a:r>
          <a:endParaRPr lang="ru-RU" sz="1600" kern="1200" dirty="0"/>
        </a:p>
      </dsp:txBody>
      <dsp:txXfrm>
        <a:off x="4652952" y="720080"/>
        <a:ext cx="2338791" cy="115212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2661FC-964D-4C53-9C2A-02B71D5FDA8C}" type="datetimeFigureOut">
              <a:rPr lang="ru-RU" smtClean="0"/>
              <a:pPr/>
              <a:t>20.12.2019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0DF07C-9DD8-49BE-8164-13CE5F6EA6CA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92625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0DF07C-9DD8-49BE-8164-13CE5F6EA6CA}" type="slidenum">
              <a:rPr lang="ru-RU" smtClean="0"/>
              <a:pPr/>
              <a:t>8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44C9-5DD3-4537-8251-BEB6FEDCD40F}" type="datetimeFigureOut">
              <a:rPr lang="ru-RU" smtClean="0"/>
              <a:pPr/>
              <a:t>20.12.2019</a:t>
            </a:fld>
            <a:endParaRPr lang="ru-RU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61913-37F0-4F41-908F-8B25693B983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44C9-5DD3-4537-8251-BEB6FEDCD40F}" type="datetimeFigureOut">
              <a:rPr lang="ru-RU" smtClean="0"/>
              <a:pPr/>
              <a:t>20.12.2019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61913-37F0-4F41-908F-8B25693B983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44C9-5DD3-4537-8251-BEB6FEDCD40F}" type="datetimeFigureOut">
              <a:rPr lang="ru-RU" smtClean="0"/>
              <a:pPr/>
              <a:t>20.12.2019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61913-37F0-4F41-908F-8B25693B983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44C9-5DD3-4537-8251-BEB6FEDCD40F}" type="datetimeFigureOut">
              <a:rPr lang="ru-RU" smtClean="0"/>
              <a:pPr/>
              <a:t>20.12.2019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61913-37F0-4F41-908F-8B25693B983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44C9-5DD3-4537-8251-BEB6FEDCD40F}" type="datetimeFigureOut">
              <a:rPr lang="ru-RU" smtClean="0"/>
              <a:pPr/>
              <a:t>20.12.2019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61913-37F0-4F41-908F-8B25693B983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44C9-5DD3-4537-8251-BEB6FEDCD40F}" type="datetimeFigureOut">
              <a:rPr lang="ru-RU" smtClean="0"/>
              <a:pPr/>
              <a:t>20.12.2019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61913-37F0-4F41-908F-8B25693B983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44C9-5DD3-4537-8251-BEB6FEDCD40F}" type="datetimeFigureOut">
              <a:rPr lang="ru-RU" smtClean="0"/>
              <a:pPr/>
              <a:t>20.12.2019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61913-37F0-4F41-908F-8B25693B983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44C9-5DD3-4537-8251-BEB6FEDCD40F}" type="datetimeFigureOut">
              <a:rPr lang="ru-RU" smtClean="0"/>
              <a:pPr/>
              <a:t>20.12.2019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61913-37F0-4F41-908F-8B25693B983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44C9-5DD3-4537-8251-BEB6FEDCD40F}" type="datetimeFigureOut">
              <a:rPr lang="ru-RU" smtClean="0"/>
              <a:pPr/>
              <a:t>20.12.2019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8761913-37F0-4F41-908F-8B25693B983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44C9-5DD3-4537-8251-BEB6FEDCD40F}" type="datetimeFigureOut">
              <a:rPr lang="ru-RU" smtClean="0"/>
              <a:pPr/>
              <a:t>20.12.2019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61913-37F0-4F41-908F-8B25693B983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44C9-5DD3-4537-8251-BEB6FEDCD40F}" type="datetimeFigureOut">
              <a:rPr lang="ru-RU" smtClean="0"/>
              <a:pPr/>
              <a:t>20.12.2019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61913-37F0-4F41-908F-8B25693B983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C9644C9-5DD3-4537-8251-BEB6FEDCD40F}" type="datetimeFigureOut">
              <a:rPr lang="ru-RU" smtClean="0"/>
              <a:pPr/>
              <a:t>20.12.2019</a:t>
            </a:fld>
            <a:endParaRPr lang="ru-RU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8761913-37F0-4F41-908F-8B25693B9838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5.xml"/><Relationship Id="rId3" Type="http://schemas.openxmlformats.org/officeDocument/2006/relationships/diagramLayout" Target="../diagrams/layout14.xml"/><Relationship Id="rId7" Type="http://schemas.openxmlformats.org/officeDocument/2006/relationships/diagramData" Target="../diagrams/data15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4.xml"/><Relationship Id="rId11" Type="http://schemas.microsoft.com/office/2007/relationships/diagramDrawing" Target="../diagrams/drawing15.xml"/><Relationship Id="rId5" Type="http://schemas.openxmlformats.org/officeDocument/2006/relationships/diagramColors" Target="../diagrams/colors14.xml"/><Relationship Id="rId10" Type="http://schemas.openxmlformats.org/officeDocument/2006/relationships/diagramColors" Target="../diagrams/colors15.xml"/><Relationship Id="rId4" Type="http://schemas.openxmlformats.org/officeDocument/2006/relationships/diagramQuickStyle" Target="../diagrams/quickStyle14.xml"/><Relationship Id="rId9" Type="http://schemas.openxmlformats.org/officeDocument/2006/relationships/diagramQuickStyle" Target="../diagrams/quickStyl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59898"/>
            <a:ext cx="8227640" cy="494131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/>
            <a:r>
              <a:rPr lang="ru-RU" sz="4400" b="1" dirty="0" smtClean="0"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  <a:ea typeface="Batang" panose="02030600000101010101" pitchFamily="18" charset="-127"/>
              </a:rPr>
              <a:t>Роль и значение государственной информационной системы управления общественными финансами </a:t>
            </a:r>
            <a:br>
              <a:rPr lang="ru-RU" sz="4400" b="1" dirty="0" smtClean="0"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  <a:ea typeface="Batang" panose="02030600000101010101" pitchFamily="18" charset="-127"/>
              </a:rPr>
            </a:br>
            <a:r>
              <a:rPr lang="ru-RU" sz="4400" b="1" dirty="0" smtClean="0"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  <a:ea typeface="Batang" panose="02030600000101010101" pitchFamily="18" charset="-127"/>
              </a:rPr>
              <a:t>«Электронный бюджет» в бюджетном процессе</a:t>
            </a:r>
            <a:endParaRPr lang="ru-RU" sz="4400" b="1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  <a:ea typeface="Batang" panose="02030600000101010101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7984" y="5517232"/>
            <a:ext cx="4382304" cy="115212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1600" b="1" i="1" dirty="0"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  <a:ea typeface="Batang" panose="02030600000101010101" pitchFamily="18" charset="-127"/>
                <a:cs typeface="+mj-cs"/>
              </a:rPr>
              <a:t>Председатель комитета исполнения </a:t>
            </a:r>
            <a:endParaRPr lang="ru-RU" sz="1600" b="1" i="1" dirty="0" smtClean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  <a:ea typeface="Batang" panose="02030600000101010101" pitchFamily="18" charset="-127"/>
              <a:cs typeface="+mj-cs"/>
            </a:endParaRPr>
          </a:p>
          <a:p>
            <a:pPr algn="ctr">
              <a:spcBef>
                <a:spcPts val="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  <a:ea typeface="Batang" panose="02030600000101010101" pitchFamily="18" charset="-127"/>
                <a:cs typeface="+mj-cs"/>
              </a:rPr>
              <a:t>бюджета </a:t>
            </a:r>
            <a:r>
              <a:rPr lang="ru-RU" sz="1600" b="1" i="1" dirty="0"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  <a:ea typeface="Batang" panose="02030600000101010101" pitchFamily="18" charset="-127"/>
                <a:cs typeface="+mj-cs"/>
              </a:rPr>
              <a:t>и кассового обслуживания </a:t>
            </a:r>
            <a:endParaRPr lang="ru-RU" sz="1600" b="1" i="1" dirty="0" smtClean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  <a:ea typeface="Batang" panose="02030600000101010101" pitchFamily="18" charset="-127"/>
              <a:cs typeface="+mj-cs"/>
            </a:endParaRPr>
          </a:p>
          <a:p>
            <a:pPr algn="ctr">
              <a:spcBef>
                <a:spcPts val="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  <a:ea typeface="Batang" panose="02030600000101010101" pitchFamily="18" charset="-127"/>
                <a:cs typeface="+mj-cs"/>
              </a:rPr>
              <a:t>Департамента </a:t>
            </a:r>
            <a:r>
              <a:rPr lang="ru-RU" sz="1600" b="1" i="1" dirty="0"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  <a:ea typeface="Batang" panose="02030600000101010101" pitchFamily="18" charset="-127"/>
                <a:cs typeface="+mj-cs"/>
              </a:rPr>
              <a:t>финансов Томской области </a:t>
            </a:r>
            <a:endParaRPr lang="ru-RU" sz="1600" b="1" i="1" dirty="0" smtClean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  <a:ea typeface="Batang" panose="02030600000101010101" pitchFamily="18" charset="-127"/>
              <a:cs typeface="+mj-cs"/>
            </a:endParaRPr>
          </a:p>
          <a:p>
            <a:pPr algn="ctr">
              <a:spcBef>
                <a:spcPts val="0"/>
              </a:spcBef>
            </a:pP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  <a:ea typeface="Batang" panose="02030600000101010101" pitchFamily="18" charset="-127"/>
                <a:cs typeface="+mj-cs"/>
              </a:rPr>
              <a:t>Сидонская </a:t>
            </a:r>
            <a:r>
              <a:rPr lang="ru-RU" sz="1600" b="1" i="1" dirty="0"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  <a:ea typeface="Batang" panose="02030600000101010101" pitchFamily="18" charset="-127"/>
                <a:cs typeface="+mj-cs"/>
              </a:rPr>
              <a:t>Яна Викторовна</a:t>
            </a:r>
          </a:p>
        </p:txBody>
      </p:sp>
    </p:spTree>
    <p:extLst>
      <p:ext uri="{BB962C8B-B14F-4D97-AF65-F5344CB8AC3E}">
        <p14:creationId xmlns="" xmlns:p14="http://schemas.microsoft.com/office/powerpoint/2010/main" val="72693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" y="3494691"/>
            <a:ext cx="8229600" cy="1296144"/>
          </a:xfr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200" b="1" dirty="0" smtClean="0"/>
              <a:t>Концепция создания и развития государственной интегрированной информационной системы управления общественными финансами «Электронный бюджет» </a:t>
            </a:r>
            <a:br>
              <a:rPr lang="ru-RU" sz="2200" b="1" dirty="0" smtClean="0"/>
            </a:br>
            <a:r>
              <a:rPr lang="ru-RU" sz="2000" i="1" dirty="0" smtClean="0"/>
              <a:t>(распоряжение Правительства РФ от 20.07.2011 №1275-р)</a:t>
            </a:r>
            <a:endParaRPr lang="ru-RU" sz="20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3204" y="5373216"/>
            <a:ext cx="8229600" cy="123941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sz="1800" dirty="0" smtClean="0"/>
              <a:t>Цели</a:t>
            </a:r>
          </a:p>
          <a:p>
            <a:r>
              <a:rPr lang="ru-RU" sz="1800" dirty="0" smtClean="0"/>
              <a:t>Задачи</a:t>
            </a:r>
          </a:p>
          <a:p>
            <a:r>
              <a:rPr lang="ru-RU" sz="1800" dirty="0" smtClean="0"/>
              <a:t>Основные направления  и принципы создания и развития государственной информационной системы «Электронный бюджет»</a:t>
            </a:r>
            <a:endParaRPr lang="ru-RU" sz="1800" dirty="0"/>
          </a:p>
        </p:txBody>
      </p:sp>
      <p:sp>
        <p:nvSpPr>
          <p:cNvPr id="4" name="TextBox 3"/>
          <p:cNvSpPr txBox="1"/>
          <p:nvPr/>
        </p:nvSpPr>
        <p:spPr>
          <a:xfrm>
            <a:off x="3635896" y="550421"/>
            <a:ext cx="2592288" cy="230832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Программа Правительства РФ по повышению эффективности бюджетных расходов на период до 2012 года</a:t>
            </a:r>
          </a:p>
          <a:p>
            <a:pPr algn="ctr"/>
            <a:r>
              <a:rPr lang="ru-RU" sz="1600" i="1" dirty="0" smtClean="0"/>
              <a:t>(распоряжение Правительства РФ от 30.06.2010 №1101-р)</a:t>
            </a:r>
            <a:endParaRPr lang="ru-RU" sz="1600" i="1" dirty="0"/>
          </a:p>
        </p:txBody>
      </p:sp>
      <p:sp>
        <p:nvSpPr>
          <p:cNvPr id="5" name="Стрелка вниз 4"/>
          <p:cNvSpPr/>
          <p:nvPr/>
        </p:nvSpPr>
        <p:spPr>
          <a:xfrm>
            <a:off x="1331640" y="3057784"/>
            <a:ext cx="792088" cy="432048"/>
          </a:xfrm>
          <a:prstGeom prst="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трелка вниз 5"/>
          <p:cNvSpPr/>
          <p:nvPr/>
        </p:nvSpPr>
        <p:spPr>
          <a:xfrm>
            <a:off x="4211960" y="3068960"/>
            <a:ext cx="792088" cy="432048"/>
          </a:xfrm>
          <a:prstGeom prst="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трелка вниз 6"/>
          <p:cNvSpPr/>
          <p:nvPr/>
        </p:nvSpPr>
        <p:spPr>
          <a:xfrm>
            <a:off x="7200292" y="3055462"/>
            <a:ext cx="720080" cy="432048"/>
          </a:xfrm>
          <a:prstGeom prst="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Стрелка вниз 7"/>
          <p:cNvSpPr/>
          <p:nvPr/>
        </p:nvSpPr>
        <p:spPr>
          <a:xfrm>
            <a:off x="3976827" y="4876023"/>
            <a:ext cx="1262354" cy="576064"/>
          </a:xfrm>
          <a:prstGeom prst="down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372200" y="1196752"/>
            <a:ext cx="2376264" cy="107721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Локальные автоматизированные информационные системы</a:t>
            </a:r>
            <a:endParaRPr lang="ru-RU" sz="16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41976" y="550421"/>
            <a:ext cx="3077896" cy="236988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Реформы:</a:t>
            </a:r>
          </a:p>
          <a:p>
            <a:pPr marL="285750" indent="-285750">
              <a:buFontTx/>
              <a:buChar char="-"/>
            </a:pPr>
            <a:r>
              <a:rPr lang="ru-RU" sz="1100" i="1" dirty="0" smtClean="0"/>
              <a:t>разграничение полномочий;</a:t>
            </a:r>
          </a:p>
          <a:p>
            <a:pPr marL="285750" indent="-285750">
              <a:buFontTx/>
              <a:buChar char="-"/>
            </a:pPr>
            <a:r>
              <a:rPr lang="ru-RU" sz="1100" i="1" dirty="0" smtClean="0"/>
              <a:t>переход на среднесрочное бюджетное планирование;</a:t>
            </a:r>
          </a:p>
          <a:p>
            <a:pPr marL="285750" indent="-285750">
              <a:buFontTx/>
              <a:buChar char="-"/>
            </a:pPr>
            <a:r>
              <a:rPr lang="ru-RU" sz="1100" i="1" dirty="0" smtClean="0"/>
              <a:t>контроль за целевым использованием бюджетных средств;</a:t>
            </a:r>
          </a:p>
          <a:p>
            <a:pPr marL="285750" indent="-285750">
              <a:buFontTx/>
              <a:buChar char="-"/>
            </a:pPr>
            <a:r>
              <a:rPr lang="ru-RU" sz="1100" i="1" dirty="0" smtClean="0"/>
              <a:t>своевременное и качественное формирование бюджетной отчетности об исполнении бюджета;</a:t>
            </a:r>
          </a:p>
          <a:p>
            <a:pPr marL="285750" indent="-285750">
              <a:buFontTx/>
              <a:buChar char="-"/>
            </a:pPr>
            <a:r>
              <a:rPr lang="ru-RU" sz="1100" i="1" dirty="0"/>
              <a:t>с</a:t>
            </a:r>
            <a:r>
              <a:rPr lang="ru-RU" sz="1100" i="1" dirty="0" smtClean="0"/>
              <a:t>оздание условий для повышения эффективности оказания государственных и муниципальных услуг</a:t>
            </a:r>
            <a:endParaRPr lang="ru-RU" sz="1100" i="1" dirty="0"/>
          </a:p>
        </p:txBody>
      </p:sp>
    </p:spTree>
    <p:extLst>
      <p:ext uri="{BB962C8B-B14F-4D97-AF65-F5344CB8AC3E}">
        <p14:creationId xmlns="" xmlns:p14="http://schemas.microsoft.com/office/powerpoint/2010/main" val="166467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3250704" cy="63668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ru-RU" sz="6000" b="1" dirty="0">
                <a:latin typeface="+mn-lt"/>
              </a:rPr>
              <a:t>Ц</a:t>
            </a:r>
            <a:r>
              <a:rPr lang="ru-RU" sz="6000" b="1" dirty="0" smtClean="0">
                <a:latin typeface="+mn-lt"/>
              </a:rPr>
              <a:t>ель -</a:t>
            </a:r>
            <a:endParaRPr lang="ru-RU" sz="60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340768"/>
            <a:ext cx="8435280" cy="1368152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1800" dirty="0" smtClean="0"/>
              <a:t>Прозрачность, открытость и подотчетность деятельности ОГВ, ОМСУ, государственных и муниципальных учреждений</a:t>
            </a:r>
          </a:p>
          <a:p>
            <a:pPr marL="0" indent="0">
              <a:buNone/>
            </a:pPr>
            <a:endParaRPr lang="ru-RU" sz="1800" dirty="0" smtClean="0"/>
          </a:p>
          <a:p>
            <a:r>
              <a:rPr lang="ru-RU" sz="1800" dirty="0" smtClean="0"/>
              <a:t>Повышение качества их финансового менеджмента</a:t>
            </a:r>
            <a:endParaRPr lang="ru-RU" sz="1800" dirty="0"/>
          </a:p>
        </p:txBody>
      </p:sp>
      <p:sp>
        <p:nvSpPr>
          <p:cNvPr id="4" name="TextBox 3"/>
          <p:cNvSpPr txBox="1"/>
          <p:nvPr/>
        </p:nvSpPr>
        <p:spPr>
          <a:xfrm>
            <a:off x="2123728" y="2996952"/>
            <a:ext cx="4320480" cy="40011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Направления развития:</a:t>
            </a:r>
            <a:endParaRPr lang="ru-RU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="" xmlns:p14="http://schemas.microsoft.com/office/powerpoint/2010/main" val="1530755412"/>
              </p:ext>
            </p:extLst>
          </p:nvPr>
        </p:nvGraphicFramePr>
        <p:xfrm>
          <a:off x="346836" y="3501008"/>
          <a:ext cx="8280920" cy="31393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987397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3" y="188640"/>
            <a:ext cx="4032448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b="1" dirty="0" smtClean="0">
                <a:latin typeface="+mn-lt"/>
              </a:rPr>
              <a:t>Задачи - </a:t>
            </a:r>
            <a:endParaRPr lang="ru-RU" sz="60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7803" y="908720"/>
            <a:ext cx="8503738" cy="936104"/>
          </a:xfrm>
        </p:spPr>
        <p:style>
          <a:lnRef idx="3">
            <a:schemeClr val="lt1"/>
          </a:lnRef>
          <a:fillRef idx="1002">
            <a:schemeClr val="dk2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ru-RU" sz="1900" dirty="0" smtClean="0"/>
              <a:t>Доступность информации о финансовой деятельности и финансовом состоянии публично-правовых образований, государственных и муниципальных учреждений</a:t>
            </a:r>
            <a:endParaRPr lang="ru-RU" sz="1900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351200" y="1844824"/>
            <a:ext cx="8496944" cy="1301493"/>
          </a:xfrm>
          <a:prstGeom prst="rect">
            <a:avLst/>
          </a:prstGeom>
        </p:spPr>
        <p:style>
          <a:lnRef idx="3">
            <a:schemeClr val="lt1"/>
          </a:lnRef>
          <a:fillRef idx="1002">
            <a:schemeClr val="dk2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900" dirty="0" smtClean="0">
                <a:solidFill>
                  <a:schemeClr val="bg1"/>
                </a:solidFill>
              </a:rPr>
              <a:t>Взаимосвязь стратегического и бюджетного планирования, мониторинг достижения финансовых результатов реализации ГП (МП) и результатов, характеризующих объемы и качество оказания государственных (муниципальных) услуг</a:t>
            </a:r>
            <a:endParaRPr lang="ru-RU" sz="1900" dirty="0">
              <a:solidFill>
                <a:schemeClr val="bg1"/>
              </a:solidFill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321773" y="3212976"/>
            <a:ext cx="8536892" cy="720080"/>
          </a:xfrm>
          <a:prstGeom prst="rect">
            <a:avLst/>
          </a:prstGeom>
        </p:spPr>
        <p:style>
          <a:lnRef idx="3">
            <a:schemeClr val="lt1"/>
          </a:lnRef>
          <a:fillRef idx="1002">
            <a:schemeClr val="dk2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900" dirty="0" smtClean="0">
                <a:solidFill>
                  <a:schemeClr val="bg1"/>
                </a:solidFill>
              </a:rPr>
              <a:t>Публикация в открытом доступе информации о плановых и фактических результатах деятельности организаций сектора гос. управления, ОМСУ</a:t>
            </a:r>
            <a:endParaRPr lang="ru-RU" sz="1900" dirty="0">
              <a:solidFill>
                <a:schemeClr val="bg1"/>
              </a:solidFill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306456" y="4005064"/>
            <a:ext cx="8546509" cy="701432"/>
          </a:xfrm>
          <a:prstGeom prst="rect">
            <a:avLst/>
          </a:prstGeom>
        </p:spPr>
        <p:style>
          <a:lnRef idx="3">
            <a:schemeClr val="lt1"/>
          </a:lnRef>
          <a:fillRef idx="1002">
            <a:schemeClr val="dk2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900" dirty="0" smtClean="0">
                <a:solidFill>
                  <a:schemeClr val="bg1"/>
                </a:solidFill>
              </a:rPr>
              <a:t>Интеграция процессов составления и исполнения бюджетов, ведения бухгалтерского учета</a:t>
            </a:r>
            <a:endParaRPr lang="ru-RU" sz="1900" dirty="0">
              <a:solidFill>
                <a:schemeClr val="bg1"/>
              </a:solidFill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297080" y="4769804"/>
            <a:ext cx="8551064" cy="1008112"/>
          </a:xfrm>
          <a:prstGeom prst="rect">
            <a:avLst/>
          </a:prstGeom>
        </p:spPr>
        <p:style>
          <a:lnRef idx="3">
            <a:schemeClr val="lt1"/>
          </a:lnRef>
          <a:fillRef idx="1002">
            <a:schemeClr val="dk2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900" dirty="0" smtClean="0">
                <a:solidFill>
                  <a:schemeClr val="bg1"/>
                </a:solidFill>
              </a:rPr>
              <a:t>Взаимосвязь бюджетного процесса и процедур планирования закупок товаров, работ и услуг, размещения заказов на их поставку, выполнение государственных (муниципальных) контрактов</a:t>
            </a:r>
            <a:endParaRPr lang="ru-RU" sz="1900" dirty="0">
              <a:solidFill>
                <a:schemeClr val="bg1"/>
              </a:solidFill>
            </a:endParaRPr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292511" y="5877272"/>
            <a:ext cx="8574398" cy="701432"/>
          </a:xfrm>
          <a:prstGeom prst="rect">
            <a:avLst/>
          </a:prstGeom>
        </p:spPr>
        <p:style>
          <a:lnRef idx="3">
            <a:schemeClr val="lt1"/>
          </a:lnRef>
          <a:fillRef idx="1002">
            <a:schemeClr val="dk2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900" dirty="0" smtClean="0">
                <a:solidFill>
                  <a:schemeClr val="bg1"/>
                </a:solidFill>
              </a:rPr>
              <a:t>Взаимосвязь реестра расходных обязательств с закрепленными полномочиями публично-правовых образований</a:t>
            </a:r>
          </a:p>
          <a:p>
            <a:pPr marL="0" indent="0">
              <a:buNone/>
            </a:pPr>
            <a:endParaRPr lang="ru-RU" sz="1900" dirty="0"/>
          </a:p>
        </p:txBody>
      </p:sp>
    </p:spTree>
    <p:extLst>
      <p:ext uri="{BB962C8B-B14F-4D97-AF65-F5344CB8AC3E}">
        <p14:creationId xmlns="" xmlns:p14="http://schemas.microsoft.com/office/powerpoint/2010/main" val="233773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5040560" cy="1143000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latin typeface="+mn-lt"/>
              </a:rPr>
              <a:t>Принципы -</a:t>
            </a:r>
            <a:endParaRPr lang="ru-RU" sz="60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628800"/>
            <a:ext cx="8331265" cy="70143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Открытость информационных систем, возможность интеграции с другим информационными ресурсами</a:t>
            </a: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378463" y="2467407"/>
            <a:ext cx="8229600" cy="504056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Интерактивный доступ к информационным системам</a:t>
            </a:r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382559" y="3140968"/>
            <a:ext cx="8389697" cy="701432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Исключение дублирования процедур сбора и обработки информации (однократный ввод данных)</a:t>
            </a:r>
            <a:endParaRPr lang="ru-RU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395536" y="4005064"/>
            <a:ext cx="8392928" cy="115541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ru-RU" sz="2400" dirty="0"/>
              <a:t>Удобство работы пользователей за счет улучшения эргономических характеристик информационных систем</a:t>
            </a: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374240" y="5301208"/>
            <a:ext cx="8392928" cy="115212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 smtClean="0"/>
              <a:t>Бесперебойное и надежное функционирование информационных систем, многоуровневая защита информации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53519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696744" cy="720080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latin typeface="+mn-lt"/>
              </a:rPr>
              <a:t>Целевые показатели</a:t>
            </a:r>
            <a:endParaRPr lang="ru-RU" sz="4800" b="1" dirty="0">
              <a:latin typeface="+mn-lt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808109322"/>
              </p:ext>
            </p:extLst>
          </p:nvPr>
        </p:nvGraphicFramePr>
        <p:xfrm>
          <a:off x="395536" y="1268760"/>
          <a:ext cx="8280920" cy="5217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76664"/>
                <a:gridCol w="230425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Целевое</a:t>
                      </a:r>
                      <a:r>
                        <a:rPr lang="ru-RU" baseline="0" dirty="0" smtClean="0"/>
                        <a:t> значение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Значение интегрального показателя прозрачности</a:t>
                      </a:r>
                      <a:r>
                        <a:rPr lang="ru-RU" baseline="0" dirty="0" smtClean="0"/>
                        <a:t> информации о гос. финансах (</a:t>
                      </a:r>
                      <a:r>
                        <a:rPr lang="en-US" baseline="0" dirty="0" smtClean="0"/>
                        <a:t>Open Budget Index)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/>
                    </a:p>
                    <a:p>
                      <a:pPr algn="ctr"/>
                      <a:r>
                        <a:rPr lang="ru-RU" dirty="0" smtClean="0"/>
                        <a:t>Не менее 70 баллов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Доля юридически значимого электронного документооборота в общем объеме документооборота в финансово-</a:t>
                      </a:r>
                      <a:r>
                        <a:rPr lang="ru-RU" baseline="0" dirty="0" smtClean="0"/>
                        <a:t>хозяйственной деятельности организаций сектора государственного управления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Не менее 70 процентов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Сокращение времени обработки финансовой и управленческой</a:t>
                      </a:r>
                      <a:r>
                        <a:rPr lang="ru-RU" baseline="0" dirty="0" smtClean="0"/>
                        <a:t> документации организаций сектора государственного управления:</a:t>
                      </a:r>
                    </a:p>
                    <a:p>
                      <a:r>
                        <a:rPr lang="ru-RU" baseline="0" dirty="0" smtClean="0"/>
                        <a:t>- федерального уровня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dirty="0" smtClean="0"/>
                        <a:t>- уровня субъектов</a:t>
                      </a:r>
                      <a:r>
                        <a:rPr lang="ru-RU" baseline="0" dirty="0" smtClean="0"/>
                        <a:t> РФ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На 30 процентов</a:t>
                      </a:r>
                    </a:p>
                    <a:p>
                      <a:pPr algn="ctr"/>
                      <a:r>
                        <a:rPr lang="ru-RU" dirty="0" smtClean="0"/>
                        <a:t>На</a:t>
                      </a:r>
                      <a:r>
                        <a:rPr lang="ru-RU" baseline="0" dirty="0" smtClean="0"/>
                        <a:t> 20 процентов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Доля информации, размещаемой на едином портале бюджетной системы</a:t>
                      </a:r>
                      <a:r>
                        <a:rPr lang="ru-RU" baseline="0" dirty="0" smtClean="0"/>
                        <a:t> в режиме реального времени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 smtClean="0"/>
                    </a:p>
                    <a:p>
                      <a:pPr algn="ctr"/>
                      <a:r>
                        <a:rPr lang="ru-RU" dirty="0" smtClean="0"/>
                        <a:t>100 процентов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Возможность доступа к работе в системе «Электронный бюджет»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 субъекты РФ и не менее 50 процентов МО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1926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435280" cy="57606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Интеграция и автоматизация процессов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367498023"/>
              </p:ext>
            </p:extLst>
          </p:nvPr>
        </p:nvGraphicFramePr>
        <p:xfrm>
          <a:off x="323528" y="980728"/>
          <a:ext cx="8568952" cy="5559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419872" y="2276872"/>
            <a:ext cx="2592288" cy="237626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endParaRPr lang="ru-RU" b="1" dirty="0" smtClean="0"/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Единые формуляры, реестры и классификаторы, юридически значимый электронный документооборот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8394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Обеспечение взаимосвязи:</a:t>
            </a:r>
            <a:endParaRPr lang="ru-RU" b="1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1354992" y="1412776"/>
            <a:ext cx="6012310" cy="2232248"/>
            <a:chOff x="1354992" y="1412776"/>
            <a:chExt cx="6012310" cy="2232248"/>
          </a:xfrm>
        </p:grpSpPr>
        <p:sp>
          <p:nvSpPr>
            <p:cNvPr id="7" name="Стрелка вправо 6"/>
            <p:cNvSpPr/>
            <p:nvPr/>
          </p:nvSpPr>
          <p:spPr>
            <a:xfrm>
              <a:off x="1547680" y="1412776"/>
              <a:ext cx="5762231" cy="2232248"/>
            </a:xfrm>
            <a:prstGeom prst="rightArrow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Полилиния 7"/>
            <p:cNvSpPr/>
            <p:nvPr/>
          </p:nvSpPr>
          <p:spPr>
            <a:xfrm>
              <a:off x="1354992" y="2082450"/>
              <a:ext cx="2923485" cy="892899"/>
            </a:xfrm>
            <a:custGeom>
              <a:avLst/>
              <a:gdLst>
                <a:gd name="connsiteX0" fmla="*/ 0 w 2923485"/>
                <a:gd name="connsiteY0" fmla="*/ 148819 h 892899"/>
                <a:gd name="connsiteX1" fmla="*/ 148819 w 2923485"/>
                <a:gd name="connsiteY1" fmla="*/ 0 h 892899"/>
                <a:gd name="connsiteX2" fmla="*/ 2774666 w 2923485"/>
                <a:gd name="connsiteY2" fmla="*/ 0 h 892899"/>
                <a:gd name="connsiteX3" fmla="*/ 2923485 w 2923485"/>
                <a:gd name="connsiteY3" fmla="*/ 148819 h 892899"/>
                <a:gd name="connsiteX4" fmla="*/ 2923485 w 2923485"/>
                <a:gd name="connsiteY4" fmla="*/ 744080 h 892899"/>
                <a:gd name="connsiteX5" fmla="*/ 2774666 w 2923485"/>
                <a:gd name="connsiteY5" fmla="*/ 892899 h 892899"/>
                <a:gd name="connsiteX6" fmla="*/ 148819 w 2923485"/>
                <a:gd name="connsiteY6" fmla="*/ 892899 h 892899"/>
                <a:gd name="connsiteX7" fmla="*/ 0 w 2923485"/>
                <a:gd name="connsiteY7" fmla="*/ 744080 h 892899"/>
                <a:gd name="connsiteX8" fmla="*/ 0 w 2923485"/>
                <a:gd name="connsiteY8" fmla="*/ 148819 h 892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23485" h="892899">
                  <a:moveTo>
                    <a:pt x="0" y="148819"/>
                  </a:moveTo>
                  <a:cubicBezTo>
                    <a:pt x="0" y="66629"/>
                    <a:pt x="66629" y="0"/>
                    <a:pt x="148819" y="0"/>
                  </a:cubicBezTo>
                  <a:lnTo>
                    <a:pt x="2774666" y="0"/>
                  </a:lnTo>
                  <a:cubicBezTo>
                    <a:pt x="2856856" y="0"/>
                    <a:pt x="2923485" y="66629"/>
                    <a:pt x="2923485" y="148819"/>
                  </a:cubicBezTo>
                  <a:lnTo>
                    <a:pt x="2923485" y="744080"/>
                  </a:lnTo>
                  <a:cubicBezTo>
                    <a:pt x="2923485" y="826270"/>
                    <a:pt x="2856856" y="892899"/>
                    <a:pt x="2774666" y="892899"/>
                  </a:cubicBezTo>
                  <a:lnTo>
                    <a:pt x="148819" y="892899"/>
                  </a:lnTo>
                  <a:cubicBezTo>
                    <a:pt x="66629" y="892899"/>
                    <a:pt x="0" y="826270"/>
                    <a:pt x="0" y="744080"/>
                  </a:cubicBezTo>
                  <a:lnTo>
                    <a:pt x="0" y="148819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4548" tIns="104548" rIns="104548" bIns="104548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/>
                <a:t>Расходы на реализацию государственных (муниципальных) программ</a:t>
              </a:r>
              <a:endParaRPr lang="ru-RU" sz="1600" kern="1200" dirty="0"/>
            </a:p>
          </p:txBody>
        </p:sp>
        <p:sp>
          <p:nvSpPr>
            <p:cNvPr id="9" name="Полилиния 8"/>
            <p:cNvSpPr/>
            <p:nvPr/>
          </p:nvSpPr>
          <p:spPr>
            <a:xfrm>
              <a:off x="4443817" y="2082450"/>
              <a:ext cx="2923485" cy="892899"/>
            </a:xfrm>
            <a:custGeom>
              <a:avLst/>
              <a:gdLst>
                <a:gd name="connsiteX0" fmla="*/ 0 w 2923485"/>
                <a:gd name="connsiteY0" fmla="*/ 148819 h 892899"/>
                <a:gd name="connsiteX1" fmla="*/ 148819 w 2923485"/>
                <a:gd name="connsiteY1" fmla="*/ 0 h 892899"/>
                <a:gd name="connsiteX2" fmla="*/ 2774666 w 2923485"/>
                <a:gd name="connsiteY2" fmla="*/ 0 h 892899"/>
                <a:gd name="connsiteX3" fmla="*/ 2923485 w 2923485"/>
                <a:gd name="connsiteY3" fmla="*/ 148819 h 892899"/>
                <a:gd name="connsiteX4" fmla="*/ 2923485 w 2923485"/>
                <a:gd name="connsiteY4" fmla="*/ 744080 h 892899"/>
                <a:gd name="connsiteX5" fmla="*/ 2774666 w 2923485"/>
                <a:gd name="connsiteY5" fmla="*/ 892899 h 892899"/>
                <a:gd name="connsiteX6" fmla="*/ 148819 w 2923485"/>
                <a:gd name="connsiteY6" fmla="*/ 892899 h 892899"/>
                <a:gd name="connsiteX7" fmla="*/ 0 w 2923485"/>
                <a:gd name="connsiteY7" fmla="*/ 744080 h 892899"/>
                <a:gd name="connsiteX8" fmla="*/ 0 w 2923485"/>
                <a:gd name="connsiteY8" fmla="*/ 148819 h 892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23485" h="892899">
                  <a:moveTo>
                    <a:pt x="0" y="148819"/>
                  </a:moveTo>
                  <a:cubicBezTo>
                    <a:pt x="0" y="66629"/>
                    <a:pt x="66629" y="0"/>
                    <a:pt x="148819" y="0"/>
                  </a:cubicBezTo>
                  <a:lnTo>
                    <a:pt x="2774666" y="0"/>
                  </a:lnTo>
                  <a:cubicBezTo>
                    <a:pt x="2856856" y="0"/>
                    <a:pt x="2923485" y="66629"/>
                    <a:pt x="2923485" y="148819"/>
                  </a:cubicBezTo>
                  <a:lnTo>
                    <a:pt x="2923485" y="744080"/>
                  </a:lnTo>
                  <a:cubicBezTo>
                    <a:pt x="2923485" y="826270"/>
                    <a:pt x="2856856" y="892899"/>
                    <a:pt x="2774666" y="892899"/>
                  </a:cubicBezTo>
                  <a:lnTo>
                    <a:pt x="148819" y="892899"/>
                  </a:lnTo>
                  <a:cubicBezTo>
                    <a:pt x="66629" y="892899"/>
                    <a:pt x="0" y="826270"/>
                    <a:pt x="0" y="744080"/>
                  </a:cubicBezTo>
                  <a:lnTo>
                    <a:pt x="0" y="148819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4548" tIns="104548" rIns="104548" bIns="104548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smtClean="0"/>
                <a:t>Результаты реализации государственных (муниципальных) программ</a:t>
              </a:r>
              <a:endParaRPr lang="ru-RU" sz="1600" kern="1200" dirty="0"/>
            </a:p>
          </p:txBody>
        </p:sp>
      </p:grpSp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074783878"/>
              </p:ext>
            </p:extLst>
          </p:nvPr>
        </p:nvGraphicFramePr>
        <p:xfrm>
          <a:off x="971600" y="3789040"/>
          <a:ext cx="6995120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243176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Обеспечение взаимосвязи:</a:t>
            </a:r>
            <a:endParaRPr lang="ru-RU" sz="360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half" idx="1"/>
          </p:nvPr>
        </p:nvGraphicFramePr>
        <p:xfrm>
          <a:off x="1187624" y="1484784"/>
          <a:ext cx="6912768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одержимое 5"/>
          <p:cNvGraphicFramePr>
            <a:graphicFrameLocks noGrp="1"/>
          </p:cNvGraphicFramePr>
          <p:nvPr>
            <p:ph sz="half" idx="2"/>
          </p:nvPr>
        </p:nvGraphicFramePr>
        <p:xfrm>
          <a:off x="1259632" y="3933056"/>
          <a:ext cx="6912768" cy="24937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Архитектура системы «Электронный бюджет»</a:t>
            </a:r>
            <a:endParaRPr lang="ru-RU" sz="3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967765918"/>
              </p:ext>
            </p:extLst>
          </p:nvPr>
        </p:nvGraphicFramePr>
        <p:xfrm>
          <a:off x="611560" y="1614299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95536" y="6165304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i="1" dirty="0" smtClean="0">
                <a:solidFill>
                  <a:srgbClr val="0070C0"/>
                </a:solidFill>
              </a:rPr>
              <a:t>Состав информации, размещаемой на едином портале бюджетной системы РФ, определяется Министерством финансов РФ в соответствии со статьей 165 Бюджетного кодекса РФ</a:t>
            </a:r>
            <a:endParaRPr lang="ru-RU" sz="14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7051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936104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  <a:latin typeface="+mn-lt"/>
              </a:rPr>
              <a:t>Централизованные подсистемы включают:</a:t>
            </a:r>
            <a:endParaRPr lang="ru-RU" sz="3200" b="1" dirty="0">
              <a:solidFill>
                <a:srgbClr val="0070C0"/>
              </a:solidFill>
              <a:latin typeface="+mn-lt"/>
            </a:endParaRPr>
          </a:p>
        </p:txBody>
      </p:sp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871891183"/>
              </p:ext>
            </p:extLst>
          </p:nvPr>
        </p:nvGraphicFramePr>
        <p:xfrm>
          <a:off x="467544" y="1494599"/>
          <a:ext cx="8229600" cy="47678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267292" y="1556837"/>
            <a:ext cx="2625188" cy="127727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100" dirty="0" smtClean="0"/>
              <a:t>- проект бюджета;</a:t>
            </a:r>
          </a:p>
          <a:p>
            <a:r>
              <a:rPr lang="ru-RU" sz="1100" dirty="0" smtClean="0"/>
              <a:t>- обоснования бюджетных ассигнований;</a:t>
            </a:r>
          </a:p>
          <a:p>
            <a:r>
              <a:rPr lang="ru-RU" sz="1100" dirty="0" smtClean="0"/>
              <a:t>- сводная бюджетная роспись;</a:t>
            </a:r>
          </a:p>
          <a:p>
            <a:r>
              <a:rPr lang="ru-RU" sz="1100" dirty="0" smtClean="0"/>
              <a:t>- реестр расходных обязательств;</a:t>
            </a:r>
          </a:p>
          <a:p>
            <a:r>
              <a:rPr lang="ru-RU" sz="1100" dirty="0" smtClean="0"/>
              <a:t>- реестр гос. контрактов;</a:t>
            </a:r>
          </a:p>
          <a:p>
            <a:r>
              <a:rPr lang="ru-RU" sz="1100" dirty="0" smtClean="0"/>
              <a:t>- реестр гос. заданий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281376" y="2966597"/>
            <a:ext cx="2611103" cy="43088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100" dirty="0" smtClean="0"/>
              <a:t>- кассовый план;</a:t>
            </a:r>
          </a:p>
          <a:p>
            <a:r>
              <a:rPr lang="ru-RU" sz="1100" dirty="0" smtClean="0"/>
              <a:t>- оценка кассовых разрывов;</a:t>
            </a:r>
            <a:endParaRPr lang="ru-RU" sz="1100" dirty="0"/>
          </a:p>
        </p:txBody>
      </p:sp>
      <p:sp>
        <p:nvSpPr>
          <p:cNvPr id="8" name="TextBox 7"/>
          <p:cNvSpPr txBox="1"/>
          <p:nvPr/>
        </p:nvSpPr>
        <p:spPr>
          <a:xfrm>
            <a:off x="6292292" y="3642446"/>
            <a:ext cx="2612796" cy="127727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100" dirty="0" smtClean="0"/>
              <a:t>- учет и распределение поступлений между бюджетами;</a:t>
            </a:r>
          </a:p>
          <a:p>
            <a:r>
              <a:rPr lang="ru-RU" sz="1100" dirty="0" smtClean="0"/>
              <a:t>- обмен информацией о начислен-ных, уплаченных и зачисленных платежах между администраторами доходов, кредитными организациями и плательщиками</a:t>
            </a:r>
            <a:endParaRPr lang="ru-RU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6294720" y="5062955"/>
            <a:ext cx="2597759" cy="11079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100" dirty="0" smtClean="0"/>
              <a:t>- доведение БА и ЛБО;</a:t>
            </a:r>
          </a:p>
          <a:p>
            <a:r>
              <a:rPr lang="ru-RU" sz="1100" dirty="0" smtClean="0"/>
              <a:t>- санкционирование, проведение и учет расходов;</a:t>
            </a:r>
          </a:p>
          <a:p>
            <a:r>
              <a:rPr lang="ru-RU" sz="1100" dirty="0" smtClean="0"/>
              <a:t>- регистрация гос. заданий, соглашений о предоставлении субсидий и МБТ, планов ФХД</a:t>
            </a:r>
            <a:endParaRPr lang="ru-RU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1769539" y="6173718"/>
            <a:ext cx="3312368" cy="43088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100" dirty="0" smtClean="0"/>
              <a:t>- ведение планов закупок;</a:t>
            </a:r>
          </a:p>
          <a:p>
            <a:r>
              <a:rPr lang="ru-RU" sz="1100" dirty="0" smtClean="0"/>
              <a:t>- подготовка извещений на проведение торгов</a:t>
            </a:r>
            <a:endParaRPr lang="ru-RU" sz="1100" dirty="0"/>
          </a:p>
        </p:txBody>
      </p:sp>
      <p:sp>
        <p:nvSpPr>
          <p:cNvPr id="11" name="Стрелка вправо 10"/>
          <p:cNvSpPr/>
          <p:nvPr/>
        </p:nvSpPr>
        <p:spPr>
          <a:xfrm>
            <a:off x="6156176" y="1955960"/>
            <a:ext cx="123508" cy="144016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право 12"/>
          <p:cNvSpPr/>
          <p:nvPr/>
        </p:nvSpPr>
        <p:spPr>
          <a:xfrm>
            <a:off x="6145005" y="3110033"/>
            <a:ext cx="123508" cy="144016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6157869" y="4281083"/>
            <a:ext cx="123508" cy="144016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право 14"/>
          <p:cNvSpPr/>
          <p:nvPr/>
        </p:nvSpPr>
        <p:spPr>
          <a:xfrm>
            <a:off x="6143784" y="5524358"/>
            <a:ext cx="123508" cy="144016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Стрелка вниз 16"/>
          <p:cNvSpPr/>
          <p:nvPr/>
        </p:nvSpPr>
        <p:spPr>
          <a:xfrm>
            <a:off x="3281911" y="6080516"/>
            <a:ext cx="143812" cy="144016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7893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692696"/>
            <a:ext cx="7762056" cy="576064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Функции сервисных подсистем:</a:t>
            </a:r>
            <a:endParaRPr lang="ru-RU" sz="4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90903019"/>
              </p:ext>
            </p:extLst>
          </p:nvPr>
        </p:nvGraphicFramePr>
        <p:xfrm>
          <a:off x="457200" y="1341438"/>
          <a:ext cx="8229600" cy="3815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="" xmlns:p14="http://schemas.microsoft.com/office/powerpoint/2010/main" val="4126882772"/>
              </p:ext>
            </p:extLst>
          </p:nvPr>
        </p:nvGraphicFramePr>
        <p:xfrm>
          <a:off x="539552" y="5445224"/>
          <a:ext cx="8064896" cy="975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="" xmlns:p14="http://schemas.microsoft.com/office/powerpoint/2010/main" val="2249728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332656"/>
            <a:ext cx="6275040" cy="10081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latin typeface="+mn-lt"/>
              </a:rPr>
              <a:t>Участники системы «Электронный бюджет»</a:t>
            </a:r>
            <a:endParaRPr lang="ru-RU" sz="3200" b="1" dirty="0">
              <a:latin typeface="+mn-lt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744060829"/>
              </p:ext>
            </p:extLst>
          </p:nvPr>
        </p:nvGraphicFramePr>
        <p:xfrm>
          <a:off x="395536" y="1340768"/>
          <a:ext cx="8229600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851920" y="6381328"/>
            <a:ext cx="4968552" cy="307777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Обеспечение доступа к системе «Электронный бюджет»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80312" y="5358190"/>
            <a:ext cx="1440160" cy="954107"/>
          </a:xfrm>
          <a:prstGeom prst="rect">
            <a:avLst/>
          </a:prstGeom>
          <a:ln>
            <a:solidFill>
              <a:schemeClr val="accent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FF0000"/>
                </a:solidFill>
              </a:rPr>
              <a:t>Свободный доступ к открытой части портала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93384" y="6002518"/>
            <a:ext cx="3556670" cy="307777"/>
          </a:xfrm>
          <a:prstGeom prst="rect">
            <a:avLst/>
          </a:prstGeom>
          <a:ln>
            <a:solidFill>
              <a:schemeClr val="accent6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Процедура </a:t>
            </a:r>
            <a:r>
              <a:rPr lang="ru-RU" sz="1400" dirty="0">
                <a:solidFill>
                  <a:srgbClr val="FF0000"/>
                </a:solidFill>
              </a:rPr>
              <a:t>регистрации и авторизации</a:t>
            </a:r>
          </a:p>
        </p:txBody>
      </p:sp>
      <p:sp>
        <p:nvSpPr>
          <p:cNvPr id="13" name="Стрелка вверх 12"/>
          <p:cNvSpPr/>
          <p:nvPr/>
        </p:nvSpPr>
        <p:spPr>
          <a:xfrm flipH="1">
            <a:off x="5956148" y="5769148"/>
            <a:ext cx="45719" cy="154968"/>
          </a:xfrm>
          <a:prstGeom prst="up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верх 14"/>
          <p:cNvSpPr/>
          <p:nvPr/>
        </p:nvSpPr>
        <p:spPr>
          <a:xfrm>
            <a:off x="8102865" y="4869160"/>
            <a:ext cx="45719" cy="334584"/>
          </a:xfrm>
          <a:prstGeom prst="up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919050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008112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+mn-lt"/>
              </a:rPr>
              <a:t>Единый портал бюджетной системы</a:t>
            </a:r>
            <a:r>
              <a:rPr lang="en-US" sz="4000" b="1" dirty="0" smtClean="0">
                <a:latin typeface="+mn-lt"/>
              </a:rPr>
              <a:t> </a:t>
            </a:r>
            <a:r>
              <a:rPr lang="ru-RU" sz="2800" b="1" dirty="0" smtClean="0">
                <a:latin typeface="+mn-lt"/>
              </a:rPr>
              <a:t>(</a:t>
            </a:r>
            <a:r>
              <a:rPr lang="en-US" sz="2800" b="1" dirty="0" smtClean="0">
                <a:latin typeface="+mn-lt"/>
              </a:rPr>
              <a:t>www.budget.gov.ru)</a:t>
            </a:r>
            <a:endParaRPr lang="ru-RU" sz="2800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340769"/>
            <a:ext cx="4114800" cy="4032447"/>
          </a:xfrm>
          <a:solidFill>
            <a:srgbClr val="FFFF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u="sng" dirty="0" smtClean="0"/>
              <a:t>Открытая часть портала </a:t>
            </a:r>
            <a:r>
              <a:rPr lang="ru-RU" sz="2400" dirty="0" smtClean="0"/>
              <a:t>– </a:t>
            </a:r>
          </a:p>
          <a:p>
            <a:pPr marL="0" indent="0">
              <a:buNone/>
            </a:pPr>
            <a:r>
              <a:rPr lang="ru-RU" sz="1800" dirty="0" smtClean="0"/>
              <a:t>публичный   информационный ресурс, обеспечивающий свободный доступ к нормативной, статистичес-кой и аналитической информации в сфере управления общественными финансами.</a:t>
            </a:r>
          </a:p>
          <a:p>
            <a:pPr marL="0" indent="0" algn="just">
              <a:buNone/>
            </a:pPr>
            <a:r>
              <a:rPr lang="ru-RU" sz="1800" b="1" u="sng" dirty="0" smtClean="0"/>
              <a:t>Содержит разделы:</a:t>
            </a:r>
          </a:p>
          <a:p>
            <a:pPr marL="0" indent="0">
              <a:buNone/>
            </a:pPr>
            <a:r>
              <a:rPr lang="ru-RU" sz="1800" dirty="0" smtClean="0"/>
              <a:t>«Главная страница», «Бюджетная система», «Бюджет», «Регионы», «Госсектор»,   «Россия  в  мире», «Новости», «Данные и сервисы»,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800" dirty="0" smtClean="0"/>
              <a:t>а также информацию о портале.</a:t>
            </a:r>
            <a:endParaRPr lang="ru-RU" sz="1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340769"/>
            <a:ext cx="4038600" cy="4032447"/>
          </a:xfr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u="sng" dirty="0" smtClean="0"/>
              <a:t>Закрытая часть портала </a:t>
            </a:r>
            <a:r>
              <a:rPr lang="ru-RU" sz="2400" dirty="0" smtClean="0"/>
              <a:t>- </a:t>
            </a:r>
            <a:r>
              <a:rPr lang="ru-RU" sz="1800" dirty="0" smtClean="0"/>
              <a:t>состоит  из  «личных  кабинетов» пользователей,   обладающих соответствующими полномочиями и имеющими  сертификаты  ключей электронной подписи</a:t>
            </a:r>
            <a:endParaRPr lang="ru-RU" sz="1800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5799418"/>
            <a:ext cx="8208912" cy="584775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>Приказом Минфина России от  27.12.2013 №141н утвержден Порядок создания и ведения единого портала бюджетной системы РФ</a:t>
            </a:r>
            <a:endParaRPr lang="ru-RU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7549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08012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+mn-lt"/>
              </a:rPr>
              <a:t>Этапы развития системы «Электронный бюджет»</a:t>
            </a:r>
            <a:endParaRPr lang="ru-RU" sz="4000" b="1" dirty="0">
              <a:latin typeface="+mn-lt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36539922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28143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7168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+mn-lt"/>
              </a:rPr>
              <a:t>Постановление Правительства РФ от 30.06.2015 №658 «О государственной интегрированной информационной системе управления общественными финансами «Электронный бюджет»</a:t>
            </a:r>
            <a:endParaRPr lang="ru-RU" sz="2400" b="1" dirty="0">
              <a:latin typeface="+mn-lt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036810778"/>
              </p:ext>
            </p:extLst>
          </p:nvPr>
        </p:nvGraphicFramePr>
        <p:xfrm>
          <a:off x="467544" y="2276872"/>
          <a:ext cx="8229600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134485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7086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latin typeface="+mn-lt"/>
              </a:rPr>
              <a:t>Взаимодействие системы «Электронный бюджет» </a:t>
            </a:r>
            <a:br>
              <a:rPr lang="ru-RU" sz="2400" b="1" dirty="0" smtClean="0">
                <a:latin typeface="+mn-lt"/>
              </a:rPr>
            </a:br>
            <a:r>
              <a:rPr lang="ru-RU" sz="2400" b="1" dirty="0" smtClean="0">
                <a:latin typeface="+mn-lt"/>
              </a:rPr>
              <a:t>с другими информационными системами (ИС)</a:t>
            </a:r>
            <a:endParaRPr lang="ru-RU" sz="2400" b="1" dirty="0">
              <a:latin typeface="+mn-lt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708766322"/>
              </p:ext>
            </p:extLst>
          </p:nvPr>
        </p:nvGraphicFramePr>
        <p:xfrm>
          <a:off x="467544" y="1484784"/>
          <a:ext cx="822960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41998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49266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+mn-lt"/>
              </a:rPr>
              <a:t>Взаимодействие с порталом государственных программ</a:t>
            </a:r>
            <a:endParaRPr lang="ru-RU" sz="2000" b="1" dirty="0"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44824"/>
            <a:ext cx="4040188" cy="669776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dirty="0" smtClean="0"/>
              <a:t>www.programs.gov.ru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dirty="0" smtClean="0"/>
              <a:t>www.budget.gov.ru</a:t>
            </a: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="" xmlns:p14="http://schemas.microsoft.com/office/powerpoint/2010/main" val="3871379704"/>
              </p:ext>
            </p:extLst>
          </p:nvPr>
        </p:nvGraphicFramePr>
        <p:xfrm>
          <a:off x="395536" y="3284984"/>
          <a:ext cx="4040188" cy="216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Объект 6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="" xmlns:p14="http://schemas.microsoft.com/office/powerpoint/2010/main" val="1900587994"/>
              </p:ext>
            </p:extLst>
          </p:nvPr>
        </p:nvGraphicFramePr>
        <p:xfrm>
          <a:off x="4716016" y="3212976"/>
          <a:ext cx="4176464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43608" y="2708920"/>
            <a:ext cx="1755621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Разработка и согласование проекта ГП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58228" y="5636469"/>
            <a:ext cx="8352928" cy="92333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  <a:latin typeface="Bookman Old Style" panose="02050604050505020204" pitchFamily="18" charset="0"/>
                <a:ea typeface="Batang" panose="02030600000101010101" pitchFamily="18" charset="-127"/>
              </a:rPr>
              <a:t>п.20 Порядка разработки, реализации и оценки эффективности государственных программ РФ, утвержденного постановлением Правительства РФ от 02.08.2010 №588</a:t>
            </a:r>
            <a:endParaRPr lang="ru-RU" i="1" dirty="0">
              <a:solidFill>
                <a:schemeClr val="accent1">
                  <a:lumMod val="75000"/>
                </a:schemeClr>
              </a:solidFill>
              <a:latin typeface="Bookman Old Style" panose="02050604050505020204" pitchFamily="18" charset="0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7765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806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</a:t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официальным сайтом закупок (ЕИС)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88840"/>
            <a:ext cx="4468813" cy="1090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390" y="2002039"/>
            <a:ext cx="4468813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39552" y="2924944"/>
            <a:ext cx="820891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В соответствии с приказом Минэкономразвития России №182, Казначейства России №7н от 31.03.2015 «Об особенностях размещения в единой информационной системе или до ввода в эксплуатацию указанной системы на официальном сайте РФ в информационно-телекоммуникационной сети «Интернет» для размещения информации о размещении заказов на поставки товаров, выполнение работ, оказание услуг, планов-графиков размещения заказов на 2015-2016 годы»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размещение на официальном сайте планов-графиков федеральных органов власти, федеральных казенных учреждений на 2016 год осуществляется посредством информационного взаимодействия официального сайта с системой «Электронный бюджет»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4968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8742" y="188640"/>
            <a:ext cx="6840760" cy="936104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официальным сайтом 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размещения информации о государственных и муниципальных учреждениях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96" y="3821361"/>
            <a:ext cx="4468813" cy="1090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177" y="3861048"/>
            <a:ext cx="4395787" cy="1011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12112" y="1332815"/>
            <a:ext cx="991535" cy="400110"/>
          </a:xfrm>
          <a:prstGeom prst="rect">
            <a:avLst/>
          </a:prstGeom>
          <a:solidFill>
            <a:srgbClr val="FFC000"/>
          </a:solidFill>
          <a:ln>
            <a:solidFill>
              <a:schemeClr val="bg2">
                <a:lumMod val="7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ГРБС</a:t>
            </a:r>
            <a:endParaRPr lang="ru-RU" sz="2000" b="1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4611809" y="1459596"/>
            <a:ext cx="432048" cy="216024"/>
          </a:xfrm>
          <a:prstGeom prst="right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122894" y="1235342"/>
            <a:ext cx="3168352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2">
                <a:lumMod val="7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Федеральное казначейство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952079" y="3120804"/>
            <a:ext cx="4320480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Реестр государственных заданий</a:t>
            </a:r>
            <a:endParaRPr lang="ru-RU" b="1" dirty="0"/>
          </a:p>
        </p:txBody>
      </p:sp>
      <p:sp>
        <p:nvSpPr>
          <p:cNvPr id="7" name="Стрелка вниз 6"/>
          <p:cNvSpPr/>
          <p:nvPr/>
        </p:nvSpPr>
        <p:spPr>
          <a:xfrm>
            <a:off x="6444208" y="1974006"/>
            <a:ext cx="216024" cy="1064236"/>
          </a:xfrm>
          <a:prstGeom prst="down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Стрелка вниз 7"/>
          <p:cNvSpPr/>
          <p:nvPr/>
        </p:nvSpPr>
        <p:spPr>
          <a:xfrm>
            <a:off x="7377279" y="3509152"/>
            <a:ext cx="211337" cy="432048"/>
          </a:xfrm>
          <a:prstGeom prst="down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304" y="3533774"/>
            <a:ext cx="27463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35345" y="4653136"/>
            <a:ext cx="8352928" cy="206210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wrap="square" rtlCol="0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Правительства РФ от 26.06.2015 №640 «О порядке формирования государственного задания на оказание государственных услуг (выполнение работ) в отношении федеральных государственных учреждений и финансового обеспечения выполнения государственного задания»;</a:t>
            </a:r>
          </a:p>
          <a:p>
            <a:endParaRPr lang="ru-RU" sz="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Минфина России от 16.11.2015 №177н «О порядке ведения реестра государственных заданий на оказание государственных услуг (выполнение работ)»;</a:t>
            </a:r>
          </a:p>
          <a:p>
            <a:pPr marL="285750" indent="-285750">
              <a:buFontTx/>
              <a:buChar char="-"/>
            </a:pPr>
            <a:endParaRPr lang="ru-RU" sz="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Письма Минфина России от 16.11.2015 №21-10-07/65901, от 18.01.2016 №21-01-09/1171 «О формировании государственных заданий на оказание государственных услуг с использованием информационной системы».</a:t>
            </a:r>
            <a:endParaRPr lang="ru-RU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99592" y="2060848"/>
            <a:ext cx="3744416" cy="738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формирует (на основе ведомственных перечней услуг) ГЗ,  утверждает и доводит его до государственного учреждения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51895" y="1235342"/>
            <a:ext cx="2659914" cy="738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редставляет информацию и документы по каждому государственному заданию (ГЗ)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99592" y="2924944"/>
            <a:ext cx="2592288" cy="954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формирует и подписывает соглашения о предоставлении субсидий на выполнение ГЗ и на иные цели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Двойная стрелка вверх/вниз 12"/>
          <p:cNvSpPr/>
          <p:nvPr/>
        </p:nvSpPr>
        <p:spPr>
          <a:xfrm>
            <a:off x="347236" y="1765759"/>
            <a:ext cx="176217" cy="2231565"/>
          </a:xfrm>
          <a:prstGeom prst="upDown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5" name="Прямая соединительная линия 14"/>
          <p:cNvCxnSpPr>
            <a:endCxn id="10" idx="1"/>
          </p:cNvCxnSpPr>
          <p:nvPr/>
        </p:nvCxnSpPr>
        <p:spPr>
          <a:xfrm>
            <a:off x="467544" y="2420888"/>
            <a:ext cx="432048" cy="92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>
            <a:endCxn id="12" idx="1"/>
          </p:cNvCxnSpPr>
          <p:nvPr/>
        </p:nvCxnSpPr>
        <p:spPr>
          <a:xfrm flipV="1">
            <a:off x="487448" y="3401998"/>
            <a:ext cx="412144" cy="30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695" y="1400982"/>
            <a:ext cx="4572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05106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305800" cy="852704"/>
          </a:xfrm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>
            <a:normAutofit fontScale="9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 соглашений в электронном виде в системе «Электронный бюджет»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1760" y="1126183"/>
            <a:ext cx="4248472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Соглашения о предоставлении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1772815"/>
            <a:ext cx="2592288" cy="10772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Межбюджетных трансфертов, имеющих целевое назначение</a:t>
            </a:r>
            <a:endParaRPr lang="ru-RU" sz="1600" dirty="0" smtClean="0"/>
          </a:p>
          <a:p>
            <a:pPr algn="ctr"/>
            <a:r>
              <a:rPr lang="ru-RU" sz="1400" dirty="0" smtClean="0"/>
              <a:t>(Субъекты РФ)</a:t>
            </a: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3068833" y="1768639"/>
            <a:ext cx="3015335" cy="10156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Субсидий на финансовое обеспечение гос. задания </a:t>
            </a:r>
            <a:r>
              <a:rPr lang="ru-RU" sz="1400" dirty="0" smtClean="0"/>
              <a:t>(Федеральные государственные учреждения)</a:t>
            </a:r>
            <a:endParaRPr lang="ru-RU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6228184" y="1768639"/>
            <a:ext cx="2592288" cy="98488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Субсидий на иные цели </a:t>
            </a:r>
          </a:p>
          <a:p>
            <a:pPr algn="ctr"/>
            <a:r>
              <a:rPr lang="ru-RU" sz="1400" dirty="0" smtClean="0"/>
              <a:t>(Федеральные государственные учреждения)</a:t>
            </a:r>
            <a:endParaRPr lang="ru-RU" sz="1400" dirty="0"/>
          </a:p>
        </p:txBody>
      </p:sp>
      <p:cxnSp>
        <p:nvCxnSpPr>
          <p:cNvPr id="12" name="Прямая соединительная линия 11"/>
          <p:cNvCxnSpPr>
            <a:stCxn id="3" idx="2"/>
          </p:cNvCxnSpPr>
          <p:nvPr/>
        </p:nvCxnSpPr>
        <p:spPr>
          <a:xfrm>
            <a:off x="4535996" y="1495515"/>
            <a:ext cx="0" cy="277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stCxn id="3" idx="2"/>
          </p:cNvCxnSpPr>
          <p:nvPr/>
        </p:nvCxnSpPr>
        <p:spPr>
          <a:xfrm>
            <a:off x="4535996" y="1495515"/>
            <a:ext cx="2484276" cy="2731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>
            <a:stCxn id="3" idx="2"/>
          </p:cNvCxnSpPr>
          <p:nvPr/>
        </p:nvCxnSpPr>
        <p:spPr>
          <a:xfrm flipH="1">
            <a:off x="1907704" y="1495515"/>
            <a:ext cx="2628292" cy="2731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40841" y="2924944"/>
            <a:ext cx="7704855" cy="3385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Федеральные органы исполнительной власти</a:t>
            </a:r>
            <a:endParaRPr lang="ru-RU" sz="1600" dirty="0"/>
          </a:p>
        </p:txBody>
      </p:sp>
      <p:sp>
        <p:nvSpPr>
          <p:cNvPr id="19" name="TextBox 18"/>
          <p:cNvSpPr txBox="1"/>
          <p:nvPr/>
        </p:nvSpPr>
        <p:spPr>
          <a:xfrm>
            <a:off x="2512372" y="3429000"/>
            <a:ext cx="4350387" cy="30777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Распределение БА и ЛБО по получателям</a:t>
            </a:r>
            <a:endParaRPr lang="ru-RU" sz="1400" dirty="0"/>
          </a:p>
        </p:txBody>
      </p:sp>
      <p:sp>
        <p:nvSpPr>
          <p:cNvPr id="20" name="TextBox 19"/>
          <p:cNvSpPr txBox="1"/>
          <p:nvPr/>
        </p:nvSpPr>
        <p:spPr>
          <a:xfrm>
            <a:off x="1907704" y="3861048"/>
            <a:ext cx="5432684" cy="30777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Выбор или формирование шаблона соглашения</a:t>
            </a:r>
            <a:endParaRPr lang="ru-RU" sz="1400" dirty="0"/>
          </a:p>
        </p:txBody>
      </p:sp>
      <p:sp>
        <p:nvSpPr>
          <p:cNvPr id="21" name="TextBox 20"/>
          <p:cNvSpPr txBox="1"/>
          <p:nvPr/>
        </p:nvSpPr>
        <p:spPr>
          <a:xfrm>
            <a:off x="340877" y="4283223"/>
            <a:ext cx="8435388" cy="30777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Формирование проекта соглашения или дополнительного соглашения и направление его получателю</a:t>
            </a:r>
            <a:endParaRPr lang="ru-RU" sz="1400" dirty="0"/>
          </a:p>
        </p:txBody>
      </p:sp>
      <p:sp>
        <p:nvSpPr>
          <p:cNvPr id="27" name="TextBox 26"/>
          <p:cNvSpPr txBox="1"/>
          <p:nvPr/>
        </p:nvSpPr>
        <p:spPr>
          <a:xfrm>
            <a:off x="170511" y="4776811"/>
            <a:ext cx="2898322" cy="7386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Высший исполнительный орган государственной власти субъекта РФ</a:t>
            </a:r>
            <a:endParaRPr lang="ru-RU" sz="1400" dirty="0"/>
          </a:p>
        </p:txBody>
      </p:sp>
      <p:sp>
        <p:nvSpPr>
          <p:cNvPr id="28" name="TextBox 27"/>
          <p:cNvSpPr txBox="1"/>
          <p:nvPr/>
        </p:nvSpPr>
        <p:spPr>
          <a:xfrm>
            <a:off x="4038079" y="4789666"/>
            <a:ext cx="1872209" cy="73866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smtClean="0"/>
              <a:t>Рассмотрение и подписание соглашения УК ЭП</a:t>
            </a:r>
            <a:endParaRPr lang="ru-RU" sz="1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6862758" y="4789666"/>
            <a:ext cx="1877223" cy="73866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Федеральные  государственные учреждения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40877" y="5805264"/>
            <a:ext cx="8435388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Формирование информации для включения в реестр соглашений и сведений о постановке на учет бюджетных обязательств</a:t>
            </a:r>
            <a:endParaRPr lang="ru-RU" sz="1400" dirty="0"/>
          </a:p>
        </p:txBody>
      </p:sp>
      <p:sp>
        <p:nvSpPr>
          <p:cNvPr id="36" name="TextBox 35"/>
          <p:cNvSpPr txBox="1"/>
          <p:nvPr/>
        </p:nvSpPr>
        <p:spPr>
          <a:xfrm>
            <a:off x="3392428" y="6381328"/>
            <a:ext cx="2999325" cy="30777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dirty="0" smtClean="0"/>
              <a:t>Размещение в реестре соглашений</a:t>
            </a:r>
            <a:endParaRPr lang="ru-RU" sz="1400" dirty="0"/>
          </a:p>
        </p:txBody>
      </p:sp>
      <p:sp>
        <p:nvSpPr>
          <p:cNvPr id="47" name="Стрелка вниз 46"/>
          <p:cNvSpPr/>
          <p:nvPr/>
        </p:nvSpPr>
        <p:spPr>
          <a:xfrm>
            <a:off x="1403648" y="4591000"/>
            <a:ext cx="504056" cy="1858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8" name="Стрелка вниз 47"/>
          <p:cNvSpPr/>
          <p:nvPr/>
        </p:nvSpPr>
        <p:spPr>
          <a:xfrm>
            <a:off x="7524328" y="4591000"/>
            <a:ext cx="504056" cy="1986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Стрелка вправо 48"/>
          <p:cNvSpPr/>
          <p:nvPr/>
        </p:nvSpPr>
        <p:spPr>
          <a:xfrm>
            <a:off x="3068833" y="4926898"/>
            <a:ext cx="912845" cy="4641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0" name="Стрелка влево 49"/>
          <p:cNvSpPr/>
          <p:nvPr/>
        </p:nvSpPr>
        <p:spPr>
          <a:xfrm>
            <a:off x="5910288" y="4926898"/>
            <a:ext cx="893960" cy="46419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1" name="Стрелка вниз 50"/>
          <p:cNvSpPr/>
          <p:nvPr/>
        </p:nvSpPr>
        <p:spPr>
          <a:xfrm>
            <a:off x="4788024" y="5528330"/>
            <a:ext cx="504056" cy="2769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25630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836712"/>
            <a:ext cx="8568952" cy="1356760"/>
          </a:xfrm>
          <a:ln>
            <a:noFill/>
          </a:ln>
          <a:effectLst>
            <a:softEdge rad="12700"/>
          </a:effectLst>
          <a:scene3d>
            <a:camera prst="orthographicFront">
              <a:rot lat="0" lon="0" rev="0"/>
            </a:camera>
            <a:lightRig rig="chilly" dir="tl">
              <a:rot lat="0" lon="0" rev="18480000"/>
            </a:lightRig>
          </a:scene3d>
          <a:sp3d prstMaterial="clear">
            <a:bevelT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Минфина России от 23.12.2014 №163н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«О Порядке формирования и ведения реестра участников бюджетного процесса, а также юридических лиц, не являющихся участниками бюджетного процесса»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2492896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Финансовым органам субъектов РФ, финансовым органам муниципальных образований обеспечить в соответствии с Порядком включение информации в </a:t>
            </a:r>
            <a:r>
              <a:rPr lang="ru-RU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реестр участников бюджетного процесса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юридических лиц, не являющихся участниками бюджетного процесса,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позднее 1 января 2016 года.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8485" y="4005064"/>
            <a:ext cx="8136904" cy="400110"/>
          </a:xfrm>
          <a:prstGeom prst="rect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п.5 ст. 152 Бюджетного кодекса Российской Федерации:</a:t>
            </a:r>
            <a:endParaRPr lang="ru-RU" sz="20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1" y="4581128"/>
            <a:ext cx="81158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бюджетного процесса </a:t>
            </a:r>
            <a:r>
              <a:rPr lang="ru-RU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вправе осуществлять бюджетные полномочия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установленные настоящим Кодексом, </a:t>
            </a:r>
            <a:r>
              <a:rPr lang="ru-RU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условии включения сведений о данных бюджетных полномочиях в реестр участников бюджетного процесса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юридических лиц, не являющихся участниками бюджетного процесса, формирование и ведение которого осуществляется в порядке, предусмотренном статьей 165 настоящего Кодекса.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766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884" y="1124744"/>
            <a:ext cx="6696231" cy="279488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51520" y="5373216"/>
            <a:ext cx="8640960" cy="101566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1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настоящее время в Реестр включена информация о более чем </a:t>
            </a:r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214 000 </a:t>
            </a:r>
            <a:r>
              <a:rPr lang="ru-RU" sz="1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организаций, включая информацию о более чем </a:t>
            </a:r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22 800 </a:t>
            </a:r>
            <a:r>
              <a:rPr lang="ru-RU" sz="1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организаций федерального бюджета и бюджетов государственных внебюджетных фондов РФ, а также более </a:t>
            </a:r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191 200 </a:t>
            </a:r>
            <a:r>
              <a:rPr lang="ru-RU" sz="1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организаций бюджетов субъектов РФ, муниципальных образований и территориальных государственных внебюджетных фондов. </a:t>
            </a:r>
            <a:endParaRPr lang="ru-RU" sz="14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260648"/>
            <a:ext cx="8305800" cy="79208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algn="ctr"/>
            <a:r>
              <a:rPr lang="ru-RU" sz="2800" dirty="0" smtClean="0"/>
              <a:t>Реестр участников и неучастников </a:t>
            </a:r>
            <a:br>
              <a:rPr lang="ru-RU" sz="2800" dirty="0" smtClean="0"/>
            </a:br>
            <a:r>
              <a:rPr lang="ru-RU" sz="2800" dirty="0" smtClean="0"/>
              <a:t>бюджетного процесса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4077072"/>
            <a:ext cx="8568952" cy="954107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письмо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Министерства финансов РФ и Федерального казначейства от 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15.07.2015 </a:t>
            </a:r>
            <a:r>
              <a:rPr lang="ru-RU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07-04-05/03-475 «О подготовке к включению информации о подведомственных организациях в сводный реестр»;</a:t>
            </a:r>
            <a:endParaRPr lang="ru-RU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письмо Министерства финансов РФ от 10.09.2015;</a:t>
            </a:r>
          </a:p>
          <a:p>
            <a:r>
              <a:rPr lang="ru-RU" sz="1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письмо Министерства финансов РФ и Федерального казначейства от 31.12.2015 №07-04-05/13-931.</a:t>
            </a:r>
            <a:endParaRPr lang="ru-RU" sz="1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5661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1402</TotalTime>
  <Words>1854</Words>
  <Application>Microsoft Office PowerPoint</Application>
  <PresentationFormat>Экран (4:3)</PresentationFormat>
  <Paragraphs>231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Поток</vt:lpstr>
      <vt:lpstr>Роль и значение государственной информационной системы управления общественными финансами  «Электронный бюджет» в бюджетном процессе</vt:lpstr>
      <vt:lpstr>Концепция создания и развития государственной интегрированной информационной системы управления общественными финансами «Электронный бюджет»  (распоряжение Правительства РФ от 20.07.2011 №1275-р)</vt:lpstr>
      <vt:lpstr>Цель -</vt:lpstr>
      <vt:lpstr>Задачи - </vt:lpstr>
      <vt:lpstr>Принципы -</vt:lpstr>
      <vt:lpstr>Целевые показатели</vt:lpstr>
      <vt:lpstr>Интеграция и автоматизация процессов</vt:lpstr>
      <vt:lpstr>Обеспечение взаимосвязи:</vt:lpstr>
      <vt:lpstr>Обеспечение взаимосвязи:</vt:lpstr>
      <vt:lpstr>Архитектура системы «Электронный бюджет»</vt:lpstr>
      <vt:lpstr>Централизованные подсистемы включают:</vt:lpstr>
      <vt:lpstr>Функции сервисных подсистем:</vt:lpstr>
      <vt:lpstr>Участники системы «Электронный бюджет»</vt:lpstr>
      <vt:lpstr>Единый портал бюджетной системы (www.budget.gov.ru)</vt:lpstr>
      <vt:lpstr>Этапы развития системы «Электронный бюджет»</vt:lpstr>
      <vt:lpstr>Постановление Правительства РФ от 30.06.2015 №658 «О государственной интегрированной информационной системе управления общественными финансами «Электронный бюджет»</vt:lpstr>
      <vt:lpstr>Взаимодействие системы «Электронный бюджет»  с другими информационными системами (ИС)</vt:lpstr>
      <vt:lpstr>Взаимодействие с порталом государственных программ</vt:lpstr>
      <vt:lpstr>Взаимодействие  с официальным сайтом закупок (ЕИС)</vt:lpstr>
      <vt:lpstr>Взаимодействие с официальным сайтом  для размещения информации о государственных и муниципальных учреждениях</vt:lpstr>
      <vt:lpstr>Заключение соглашений в электронном виде в системе «Электронный бюджет»</vt:lpstr>
      <vt:lpstr>Приказ Минфина России от 23.12.2014 №163н  «О Порядке формирования и ведения реестра участников бюджетного процесса, а также юридических лиц, не являющихся участниками бюджетного процесса»</vt:lpstr>
      <vt:lpstr>Реестр участников и неучастников  бюджетного процесса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Государственная информационная система управления общественными финансами  «Электронный бюджет»</dc:title>
  <dc:creator>slik</dc:creator>
  <cp:lastModifiedBy>zhas</cp:lastModifiedBy>
  <cp:revision>136</cp:revision>
  <dcterms:created xsi:type="dcterms:W3CDTF">2016-02-22T03:28:33Z</dcterms:created>
  <dcterms:modified xsi:type="dcterms:W3CDTF">2019-12-20T07:18:41Z</dcterms:modified>
</cp:coreProperties>
</file>